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432" r:id="rId4"/>
    <p:sldId id="413" r:id="rId5"/>
    <p:sldId id="485" r:id="rId6"/>
    <p:sldId id="453" r:id="rId7"/>
    <p:sldId id="455" r:id="rId8"/>
    <p:sldId id="454" r:id="rId9"/>
    <p:sldId id="457" r:id="rId10"/>
    <p:sldId id="458" r:id="rId11"/>
    <p:sldId id="486" r:id="rId12"/>
    <p:sldId id="461" r:id="rId13"/>
    <p:sldId id="487" r:id="rId14"/>
    <p:sldId id="460" r:id="rId15"/>
    <p:sldId id="488" r:id="rId16"/>
    <p:sldId id="462" r:id="rId17"/>
    <p:sldId id="463" r:id="rId18"/>
    <p:sldId id="464" r:id="rId19"/>
    <p:sldId id="465" r:id="rId20"/>
    <p:sldId id="489" r:id="rId21"/>
    <p:sldId id="466" r:id="rId22"/>
    <p:sldId id="490" r:id="rId23"/>
    <p:sldId id="467" r:id="rId24"/>
    <p:sldId id="468" r:id="rId25"/>
    <p:sldId id="469" r:id="rId26"/>
    <p:sldId id="471" r:id="rId27"/>
    <p:sldId id="470" r:id="rId28"/>
    <p:sldId id="472" r:id="rId29"/>
    <p:sldId id="491" r:id="rId30"/>
    <p:sldId id="473" r:id="rId31"/>
    <p:sldId id="474" r:id="rId32"/>
    <p:sldId id="475" r:id="rId33"/>
    <p:sldId id="492" r:id="rId34"/>
    <p:sldId id="482" r:id="rId35"/>
    <p:sldId id="476" r:id="rId36"/>
    <p:sldId id="477" r:id="rId37"/>
    <p:sldId id="479" r:id="rId38"/>
    <p:sldId id="480" r:id="rId39"/>
    <p:sldId id="481" r:id="rId40"/>
    <p:sldId id="484" r:id="rId41"/>
    <p:sldId id="493" r:id="rId42"/>
    <p:sldId id="494" r:id="rId43"/>
    <p:sldId id="497" r:id="rId44"/>
    <p:sldId id="478" r:id="rId45"/>
    <p:sldId id="500" r:id="rId46"/>
    <p:sldId id="501" r:id="rId47"/>
    <p:sldId id="495" r:id="rId48"/>
    <p:sldId id="503" r:id="rId49"/>
    <p:sldId id="502" r:id="rId50"/>
    <p:sldId id="504" r:id="rId51"/>
    <p:sldId id="505" r:id="rId52"/>
    <p:sldId id="506" r:id="rId53"/>
    <p:sldId id="507" r:id="rId54"/>
    <p:sldId id="508" r:id="rId55"/>
    <p:sldId id="509" r:id="rId56"/>
    <p:sldId id="511" r:id="rId57"/>
    <p:sldId id="510" r:id="rId58"/>
    <p:sldId id="513" r:id="rId59"/>
    <p:sldId id="514" r:id="rId60"/>
    <p:sldId id="515" r:id="rId61"/>
    <p:sldId id="516" r:id="rId62"/>
    <p:sldId id="517" r:id="rId63"/>
    <p:sldId id="518" r:id="rId64"/>
    <p:sldId id="520" r:id="rId65"/>
    <p:sldId id="519" r:id="rId66"/>
    <p:sldId id="521" r:id="rId67"/>
    <p:sldId id="522" r:id="rId68"/>
    <p:sldId id="512" r:id="rId69"/>
    <p:sldId id="523" r:id="rId70"/>
    <p:sldId id="524" r:id="rId71"/>
    <p:sldId id="525" r:id="rId72"/>
    <p:sldId id="528" r:id="rId73"/>
    <p:sldId id="529" r:id="rId74"/>
    <p:sldId id="530" r:id="rId75"/>
    <p:sldId id="527" r:id="rId76"/>
    <p:sldId id="45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png"/></Relationships>
</file>

<file path=ppt/diagrams/_rels/data1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image" Target="../media/image56.jpg"/></Relationships>
</file>

<file path=ppt/diagrams/_rels/data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jpg"/></Relationships>
</file>

<file path=ppt/diagrams/_rels/data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ata1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webp"/><Relationship Id="rId1" Type="http://schemas.openxmlformats.org/officeDocument/2006/relationships/image" Target="../media/image76.png"/></Relationships>
</file>

<file path=ppt/diagrams/_rels/data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image" Target="../media/image82.jpg"/></Relationships>
</file>

<file path=ppt/diagrams/_rels/data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ata1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01.png"/><Relationship Id="rId3" Type="http://schemas.openxmlformats.org/officeDocument/2006/relationships/image" Target="../media/image93.png"/><Relationship Id="rId7" Type="http://schemas.openxmlformats.org/officeDocument/2006/relationships/image" Target="../media/image85.png"/><Relationship Id="rId12" Type="http://schemas.openxmlformats.org/officeDocument/2006/relationships/image" Target="../media/image100.sv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svg"/><Relationship Id="rId4" Type="http://schemas.openxmlformats.org/officeDocument/2006/relationships/image" Target="../media/image94.svg"/><Relationship Id="rId9" Type="http://schemas.openxmlformats.org/officeDocument/2006/relationships/image" Target="../media/image97.png"/><Relationship Id="rId14" Type="http://schemas.openxmlformats.org/officeDocument/2006/relationships/image" Target="../media/image102.svg"/></Relationships>
</file>

<file path=ppt/diagrams/_rels/data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pn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jp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jpg"/></Relationships>
</file>

<file path=ppt/diagrams/_rels/data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4" Type="http://schemas.openxmlformats.org/officeDocument/2006/relationships/image" Target="../media/image40.jp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g"/></Relationships>
</file>

<file path=ppt/diagrams/_rels/data8.xml.rels><?xml version="1.0" encoding="UTF-8" standalone="yes"?>
<Relationships xmlns="http://schemas.openxmlformats.org/package/2006/relationships"><Relationship Id="rId1" Type="http://schemas.openxmlformats.org/officeDocument/2006/relationships/image" Target="../media/image45.png"/></Relationships>
</file>

<file path=ppt/diagrams/_rels/data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image" Target="../media/image56.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webp"/><Relationship Id="rId1" Type="http://schemas.openxmlformats.org/officeDocument/2006/relationships/image" Target="../media/image7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image" Target="../media/image82.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01.png"/><Relationship Id="rId3" Type="http://schemas.openxmlformats.org/officeDocument/2006/relationships/image" Target="../media/image93.png"/><Relationship Id="rId7" Type="http://schemas.openxmlformats.org/officeDocument/2006/relationships/image" Target="../media/image85.png"/><Relationship Id="rId12" Type="http://schemas.openxmlformats.org/officeDocument/2006/relationships/image" Target="../media/image100.sv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98.svg"/><Relationship Id="rId4" Type="http://schemas.openxmlformats.org/officeDocument/2006/relationships/image" Target="../media/image94.svg"/><Relationship Id="rId9" Type="http://schemas.openxmlformats.org/officeDocument/2006/relationships/image" Target="../media/image97.png"/><Relationship Id="rId14" Type="http://schemas.openxmlformats.org/officeDocument/2006/relationships/image" Target="../media/image10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jp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4" Type="http://schemas.openxmlformats.org/officeDocument/2006/relationships/image" Target="../media/image4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F59F2-9D9B-4E25-A3FD-7F8BD03ECF40}" type="doc">
      <dgm:prSet loTypeId="urn:microsoft.com/office/officeart/2011/layout/RadialPictureList" loCatId="officeonline" qsTypeId="urn:microsoft.com/office/officeart/2005/8/quickstyle/simple1" qsCatId="simple" csTypeId="urn:microsoft.com/office/officeart/2005/8/colors/colorful2" csCatId="colorful" phldr="1"/>
      <dgm:spPr/>
      <dgm:t>
        <a:bodyPr/>
        <a:lstStyle/>
        <a:p>
          <a:endParaRPr lang="en-US"/>
        </a:p>
      </dgm:t>
    </dgm:pt>
    <dgm:pt modelId="{7A259CB2-E32F-49D9-ACC7-B8462F908342}">
      <dgm:prSet phldrT="[Text]"/>
      <dgm:spPr/>
      <dgm:t>
        <a:bodyPr/>
        <a:lstStyle/>
        <a:p>
          <a:r>
            <a:rPr lang="en-US" dirty="0"/>
            <a:t>media (content) that people upload</a:t>
          </a:r>
        </a:p>
      </dgm:t>
    </dgm:pt>
    <dgm:pt modelId="{BEABD453-6477-44AE-A2E8-3B4D34CA3E9A}" type="parTrans" cxnId="{C41C8FF4-F02A-496A-982F-CC81F2F3F9D2}">
      <dgm:prSet/>
      <dgm:spPr/>
      <dgm:t>
        <a:bodyPr/>
        <a:lstStyle/>
        <a:p>
          <a:endParaRPr lang="en-US"/>
        </a:p>
      </dgm:t>
    </dgm:pt>
    <dgm:pt modelId="{479FEC11-59C8-4E23-92E6-8161E9980B89}" type="sibTrans" cxnId="{C41C8FF4-F02A-496A-982F-CC81F2F3F9D2}">
      <dgm:prSet/>
      <dgm:spPr/>
      <dgm:t>
        <a:bodyPr/>
        <a:lstStyle/>
        <a:p>
          <a:endParaRPr lang="en-US"/>
        </a:p>
      </dgm:t>
    </dgm:pt>
    <dgm:pt modelId="{C4B99BA2-189A-4D31-85B3-F3078010B68F}">
      <dgm:prSet phldrT="[Text]"/>
      <dgm:spPr/>
      <dgm:t>
        <a:bodyPr/>
        <a:lstStyle/>
        <a:p>
          <a:r>
            <a:rPr lang="en-US" dirty="0"/>
            <a:t>blog</a:t>
          </a:r>
        </a:p>
      </dgm:t>
    </dgm:pt>
    <dgm:pt modelId="{3DB4C3EA-F520-40E8-A82F-565288168C8E}" type="parTrans" cxnId="{E2D5A615-E679-43FB-BA37-54C6445F0622}">
      <dgm:prSet/>
      <dgm:spPr/>
      <dgm:t>
        <a:bodyPr/>
        <a:lstStyle/>
        <a:p>
          <a:endParaRPr lang="en-US"/>
        </a:p>
      </dgm:t>
    </dgm:pt>
    <dgm:pt modelId="{4EAF2BD3-082A-48EA-879B-6D6E780238B7}" type="sibTrans" cxnId="{E2D5A615-E679-43FB-BA37-54C6445F0622}">
      <dgm:prSet/>
      <dgm:spPr/>
      <dgm:t>
        <a:bodyPr/>
        <a:lstStyle/>
        <a:p>
          <a:endParaRPr lang="en-US"/>
        </a:p>
      </dgm:t>
    </dgm:pt>
    <dgm:pt modelId="{2316C441-0EF6-4E78-A331-CF3855721463}">
      <dgm:prSet phldrT="[Text]"/>
      <dgm:spPr/>
      <dgm:t>
        <a:bodyPr/>
        <a:lstStyle/>
        <a:p>
          <a:r>
            <a:rPr lang="en-US" dirty="0"/>
            <a:t>video</a:t>
          </a:r>
        </a:p>
      </dgm:t>
    </dgm:pt>
    <dgm:pt modelId="{916242C7-1BB0-422A-8C3A-D86E5AC55244}" type="parTrans" cxnId="{6AEAFB49-3C69-44A1-89DB-715E1E2A39B5}">
      <dgm:prSet/>
      <dgm:spPr/>
      <dgm:t>
        <a:bodyPr/>
        <a:lstStyle/>
        <a:p>
          <a:endParaRPr lang="en-US"/>
        </a:p>
      </dgm:t>
    </dgm:pt>
    <dgm:pt modelId="{8CD6987E-F103-4E9E-ADCD-5D66D67DC586}" type="sibTrans" cxnId="{6AEAFB49-3C69-44A1-89DB-715E1E2A39B5}">
      <dgm:prSet/>
      <dgm:spPr/>
      <dgm:t>
        <a:bodyPr/>
        <a:lstStyle/>
        <a:p>
          <a:endParaRPr lang="en-US"/>
        </a:p>
      </dgm:t>
    </dgm:pt>
    <dgm:pt modelId="{625D342F-F09B-4350-BF4E-25504B77F81F}">
      <dgm:prSet phldrT="[Text]"/>
      <dgm:spPr/>
      <dgm:t>
        <a:bodyPr/>
        <a:lstStyle/>
        <a:p>
          <a:r>
            <a:rPr lang="en-US" dirty="0"/>
            <a:t>slideshow</a:t>
          </a:r>
        </a:p>
      </dgm:t>
    </dgm:pt>
    <dgm:pt modelId="{34852C43-2F72-453D-9540-0E00F140F979}" type="parTrans" cxnId="{ADFA7B14-16FF-4924-85D1-D0C854A8CBEE}">
      <dgm:prSet/>
      <dgm:spPr/>
      <dgm:t>
        <a:bodyPr/>
        <a:lstStyle/>
        <a:p>
          <a:endParaRPr lang="en-US"/>
        </a:p>
      </dgm:t>
    </dgm:pt>
    <dgm:pt modelId="{A08AD0FB-4B56-4FB7-9DD4-514114EB28DB}" type="sibTrans" cxnId="{ADFA7B14-16FF-4924-85D1-D0C854A8CBEE}">
      <dgm:prSet/>
      <dgm:spPr/>
      <dgm:t>
        <a:bodyPr/>
        <a:lstStyle/>
        <a:p>
          <a:endParaRPr lang="en-US"/>
        </a:p>
      </dgm:t>
    </dgm:pt>
    <dgm:pt modelId="{D0FB8786-3891-47A3-824B-46875AFED6E5}">
      <dgm:prSet phldrT="[Text]"/>
      <dgm:spPr/>
      <dgm:t>
        <a:bodyPr/>
        <a:lstStyle/>
        <a:p>
          <a:r>
            <a:rPr lang="en-US" dirty="0"/>
            <a:t>eBook</a:t>
          </a:r>
        </a:p>
      </dgm:t>
    </dgm:pt>
    <dgm:pt modelId="{A18766D4-87EC-477F-8B4B-C975C14B0E18}" type="parTrans" cxnId="{8126640A-22BF-48CF-B013-DA95011EAB54}">
      <dgm:prSet/>
      <dgm:spPr/>
      <dgm:t>
        <a:bodyPr/>
        <a:lstStyle/>
        <a:p>
          <a:endParaRPr lang="en-US"/>
        </a:p>
      </dgm:t>
    </dgm:pt>
    <dgm:pt modelId="{00394976-23E6-4809-AB46-DA0E63943B36}" type="sibTrans" cxnId="{8126640A-22BF-48CF-B013-DA95011EAB54}">
      <dgm:prSet/>
      <dgm:spPr/>
      <dgm:t>
        <a:bodyPr/>
        <a:lstStyle/>
        <a:p>
          <a:endParaRPr lang="en-US"/>
        </a:p>
      </dgm:t>
    </dgm:pt>
    <dgm:pt modelId="{93AEAFCE-2D9D-4384-BDDD-7EC1BDC5B521}" type="pres">
      <dgm:prSet presAssocID="{BF7F59F2-9D9B-4E25-A3FD-7F8BD03ECF40}" presName="Name0" presStyleCnt="0">
        <dgm:presLayoutVars>
          <dgm:chMax val="1"/>
          <dgm:chPref val="1"/>
          <dgm:dir/>
          <dgm:resizeHandles/>
        </dgm:presLayoutVars>
      </dgm:prSet>
      <dgm:spPr/>
    </dgm:pt>
    <dgm:pt modelId="{2D066094-7B3B-43F0-BDFF-F4656BCF09EE}" type="pres">
      <dgm:prSet presAssocID="{7A259CB2-E32F-49D9-ACC7-B8462F908342}" presName="Parent" presStyleLbl="node1" presStyleIdx="0" presStyleCnt="2">
        <dgm:presLayoutVars>
          <dgm:chMax val="4"/>
          <dgm:chPref val="3"/>
        </dgm:presLayoutVars>
      </dgm:prSet>
      <dgm:spPr/>
    </dgm:pt>
    <dgm:pt modelId="{EFB4A445-85C3-4D00-9FA0-53A53BB005C2}" type="pres">
      <dgm:prSet presAssocID="{C4B99BA2-189A-4D31-85B3-F3078010B68F}" presName="Accent" presStyleLbl="node1" presStyleIdx="1" presStyleCnt="2"/>
      <dgm:spPr/>
    </dgm:pt>
    <dgm:pt modelId="{12C7F2FD-431D-4881-95AB-B2306157A369}" type="pres">
      <dgm:prSet presAssocID="{C4B99BA2-189A-4D31-85B3-F3078010B68F}"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86FC9BD-E8D0-47AB-9A2C-C90D895E99AA}" type="pres">
      <dgm:prSet presAssocID="{C4B99BA2-189A-4D31-85B3-F3078010B68F}" presName="Child1" presStyleLbl="revTx" presStyleIdx="0" presStyleCnt="4">
        <dgm:presLayoutVars>
          <dgm:chMax val="0"/>
          <dgm:chPref val="0"/>
          <dgm:bulletEnabled val="1"/>
        </dgm:presLayoutVars>
      </dgm:prSet>
      <dgm:spPr/>
    </dgm:pt>
    <dgm:pt modelId="{2755C58D-DE98-44BC-85EC-3718032FBAB3}" type="pres">
      <dgm:prSet presAssocID="{2316C441-0EF6-4E78-A331-CF3855721463}" presName="Image2" presStyleCnt="0"/>
      <dgm:spPr/>
    </dgm:pt>
    <dgm:pt modelId="{3A37A55C-99B1-43C1-A446-0403D02B86EC}" type="pres">
      <dgm:prSet presAssocID="{2316C441-0EF6-4E78-A331-CF3855721463}"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00338B7-F98C-45BD-ADFB-05D564A423AC}" type="pres">
      <dgm:prSet presAssocID="{2316C441-0EF6-4E78-A331-CF3855721463}" presName="Child2" presStyleLbl="revTx" presStyleIdx="1" presStyleCnt="4">
        <dgm:presLayoutVars>
          <dgm:chMax val="0"/>
          <dgm:chPref val="0"/>
          <dgm:bulletEnabled val="1"/>
        </dgm:presLayoutVars>
      </dgm:prSet>
      <dgm:spPr/>
    </dgm:pt>
    <dgm:pt modelId="{6CD80103-9543-48C7-A084-3A324872EC32}" type="pres">
      <dgm:prSet presAssocID="{625D342F-F09B-4350-BF4E-25504B77F81F}" presName="Image3" presStyleCnt="0"/>
      <dgm:spPr/>
    </dgm:pt>
    <dgm:pt modelId="{38318A04-501C-4B12-92EF-E0F8FF6CD16C}" type="pres">
      <dgm:prSet presAssocID="{625D342F-F09B-4350-BF4E-25504B77F81F}"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8585357-ADB8-4D65-97F3-6C07C9C3F406}" type="pres">
      <dgm:prSet presAssocID="{625D342F-F09B-4350-BF4E-25504B77F81F}" presName="Child3" presStyleLbl="revTx" presStyleIdx="2" presStyleCnt="4">
        <dgm:presLayoutVars>
          <dgm:chMax val="0"/>
          <dgm:chPref val="0"/>
          <dgm:bulletEnabled val="1"/>
        </dgm:presLayoutVars>
      </dgm:prSet>
      <dgm:spPr/>
    </dgm:pt>
    <dgm:pt modelId="{AC17BA01-E950-4B2E-B330-3127CC1D85E2}" type="pres">
      <dgm:prSet presAssocID="{D0FB8786-3891-47A3-824B-46875AFED6E5}" presName="Image4" presStyleCnt="0"/>
      <dgm:spPr/>
    </dgm:pt>
    <dgm:pt modelId="{8BF81A76-0C2C-4BE5-A70F-FD9B491A5D52}" type="pres">
      <dgm:prSet presAssocID="{D0FB8786-3891-47A3-824B-46875AFED6E5}"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F9D72C4-A977-4FB9-BF42-E900A9836909}" type="pres">
      <dgm:prSet presAssocID="{D0FB8786-3891-47A3-824B-46875AFED6E5}" presName="Child4" presStyleLbl="revTx" presStyleIdx="3" presStyleCnt="4">
        <dgm:presLayoutVars>
          <dgm:chMax val="0"/>
          <dgm:chPref val="0"/>
          <dgm:bulletEnabled val="1"/>
        </dgm:presLayoutVars>
      </dgm:prSet>
      <dgm:spPr/>
    </dgm:pt>
  </dgm:ptLst>
  <dgm:cxnLst>
    <dgm:cxn modelId="{8126640A-22BF-48CF-B013-DA95011EAB54}" srcId="{7A259CB2-E32F-49D9-ACC7-B8462F908342}" destId="{D0FB8786-3891-47A3-824B-46875AFED6E5}" srcOrd="3" destOrd="0" parTransId="{A18766D4-87EC-477F-8B4B-C975C14B0E18}" sibTransId="{00394976-23E6-4809-AB46-DA0E63943B36}"/>
    <dgm:cxn modelId="{E8CC8E0E-CD8C-4415-A0F8-5B711025BAC4}" type="presOf" srcId="{625D342F-F09B-4350-BF4E-25504B77F81F}" destId="{F8585357-ADB8-4D65-97F3-6C07C9C3F406}" srcOrd="0" destOrd="0" presId="urn:microsoft.com/office/officeart/2011/layout/RadialPictureList"/>
    <dgm:cxn modelId="{ADFA7B14-16FF-4924-85D1-D0C854A8CBEE}" srcId="{7A259CB2-E32F-49D9-ACC7-B8462F908342}" destId="{625D342F-F09B-4350-BF4E-25504B77F81F}" srcOrd="2" destOrd="0" parTransId="{34852C43-2F72-453D-9540-0E00F140F979}" sibTransId="{A08AD0FB-4B56-4FB7-9DD4-514114EB28DB}"/>
    <dgm:cxn modelId="{E2D5A615-E679-43FB-BA37-54C6445F0622}" srcId="{7A259CB2-E32F-49D9-ACC7-B8462F908342}" destId="{C4B99BA2-189A-4D31-85B3-F3078010B68F}" srcOrd="0" destOrd="0" parTransId="{3DB4C3EA-F520-40E8-A82F-565288168C8E}" sibTransId="{4EAF2BD3-082A-48EA-879B-6D6E780238B7}"/>
    <dgm:cxn modelId="{A7D27C25-465C-4EA8-AC5B-33D828220694}" type="presOf" srcId="{2316C441-0EF6-4E78-A331-CF3855721463}" destId="{900338B7-F98C-45BD-ADFB-05D564A423AC}" srcOrd="0" destOrd="0" presId="urn:microsoft.com/office/officeart/2011/layout/RadialPictureList"/>
    <dgm:cxn modelId="{17C6B126-B18B-4EC7-A2A1-A8CCE14AE0D2}" type="presOf" srcId="{D0FB8786-3891-47A3-824B-46875AFED6E5}" destId="{6F9D72C4-A977-4FB9-BF42-E900A9836909}" srcOrd="0" destOrd="0" presId="urn:microsoft.com/office/officeart/2011/layout/RadialPictureList"/>
    <dgm:cxn modelId="{6AEAFB49-3C69-44A1-89DB-715E1E2A39B5}" srcId="{7A259CB2-E32F-49D9-ACC7-B8462F908342}" destId="{2316C441-0EF6-4E78-A331-CF3855721463}" srcOrd="1" destOrd="0" parTransId="{916242C7-1BB0-422A-8C3A-D86E5AC55244}" sibTransId="{8CD6987E-F103-4E9E-ADCD-5D66D67DC586}"/>
    <dgm:cxn modelId="{131DA7C6-1D76-48E9-B73E-F92A1C98CB3F}" type="presOf" srcId="{7A259CB2-E32F-49D9-ACC7-B8462F908342}" destId="{2D066094-7B3B-43F0-BDFF-F4656BCF09EE}" srcOrd="0" destOrd="0" presId="urn:microsoft.com/office/officeart/2011/layout/RadialPictureList"/>
    <dgm:cxn modelId="{67F7A8E3-089A-4F59-B459-57C77F967F7B}" type="presOf" srcId="{C4B99BA2-189A-4D31-85B3-F3078010B68F}" destId="{486FC9BD-E8D0-47AB-9A2C-C90D895E99AA}" srcOrd="0" destOrd="0" presId="urn:microsoft.com/office/officeart/2011/layout/RadialPictureList"/>
    <dgm:cxn modelId="{8EC7D8EE-2B4E-4AF6-94F7-68B561E80013}" type="presOf" srcId="{BF7F59F2-9D9B-4E25-A3FD-7F8BD03ECF40}" destId="{93AEAFCE-2D9D-4384-BDDD-7EC1BDC5B521}" srcOrd="0" destOrd="0" presId="urn:microsoft.com/office/officeart/2011/layout/RadialPictureList"/>
    <dgm:cxn modelId="{C41C8FF4-F02A-496A-982F-CC81F2F3F9D2}" srcId="{BF7F59F2-9D9B-4E25-A3FD-7F8BD03ECF40}" destId="{7A259CB2-E32F-49D9-ACC7-B8462F908342}" srcOrd="0" destOrd="0" parTransId="{BEABD453-6477-44AE-A2E8-3B4D34CA3E9A}" sibTransId="{479FEC11-59C8-4E23-92E6-8161E9980B89}"/>
    <dgm:cxn modelId="{A9EB4424-09D9-4AE0-AFC3-0ED358F1449F}" type="presParOf" srcId="{93AEAFCE-2D9D-4384-BDDD-7EC1BDC5B521}" destId="{2D066094-7B3B-43F0-BDFF-F4656BCF09EE}" srcOrd="0" destOrd="0" presId="urn:microsoft.com/office/officeart/2011/layout/RadialPictureList"/>
    <dgm:cxn modelId="{09A37DE5-2D2E-4C2A-BF80-28C97ADC3931}" type="presParOf" srcId="{93AEAFCE-2D9D-4384-BDDD-7EC1BDC5B521}" destId="{EFB4A445-85C3-4D00-9FA0-53A53BB005C2}" srcOrd="1" destOrd="0" presId="urn:microsoft.com/office/officeart/2011/layout/RadialPictureList"/>
    <dgm:cxn modelId="{E587FF38-AC7D-445B-8106-0C808524BBD9}" type="presParOf" srcId="{93AEAFCE-2D9D-4384-BDDD-7EC1BDC5B521}" destId="{12C7F2FD-431D-4881-95AB-B2306157A369}" srcOrd="2" destOrd="0" presId="urn:microsoft.com/office/officeart/2011/layout/RadialPictureList"/>
    <dgm:cxn modelId="{BED10A8A-2BA7-430B-AAF0-50A18C44E0C5}" type="presParOf" srcId="{93AEAFCE-2D9D-4384-BDDD-7EC1BDC5B521}" destId="{486FC9BD-E8D0-47AB-9A2C-C90D895E99AA}" srcOrd="3" destOrd="0" presId="urn:microsoft.com/office/officeart/2011/layout/RadialPictureList"/>
    <dgm:cxn modelId="{BC953593-7AA9-470D-9AF5-565A785100E6}" type="presParOf" srcId="{93AEAFCE-2D9D-4384-BDDD-7EC1BDC5B521}" destId="{2755C58D-DE98-44BC-85EC-3718032FBAB3}" srcOrd="4" destOrd="0" presId="urn:microsoft.com/office/officeart/2011/layout/RadialPictureList"/>
    <dgm:cxn modelId="{32F7099E-48EF-44BE-9D63-7A531C23EF3D}" type="presParOf" srcId="{2755C58D-DE98-44BC-85EC-3718032FBAB3}" destId="{3A37A55C-99B1-43C1-A446-0403D02B86EC}" srcOrd="0" destOrd="0" presId="urn:microsoft.com/office/officeart/2011/layout/RadialPictureList"/>
    <dgm:cxn modelId="{43902FB5-85D8-45A0-AEE1-6CD18FE90A13}" type="presParOf" srcId="{93AEAFCE-2D9D-4384-BDDD-7EC1BDC5B521}" destId="{900338B7-F98C-45BD-ADFB-05D564A423AC}" srcOrd="5" destOrd="0" presId="urn:microsoft.com/office/officeart/2011/layout/RadialPictureList"/>
    <dgm:cxn modelId="{75E80524-716B-4C08-AA4D-762337651F5F}" type="presParOf" srcId="{93AEAFCE-2D9D-4384-BDDD-7EC1BDC5B521}" destId="{6CD80103-9543-48C7-A084-3A324872EC32}" srcOrd="6" destOrd="0" presId="urn:microsoft.com/office/officeart/2011/layout/RadialPictureList"/>
    <dgm:cxn modelId="{154042B7-1F78-44FF-9E6D-7DE49E79A705}" type="presParOf" srcId="{6CD80103-9543-48C7-A084-3A324872EC32}" destId="{38318A04-501C-4B12-92EF-E0F8FF6CD16C}" srcOrd="0" destOrd="0" presId="urn:microsoft.com/office/officeart/2011/layout/RadialPictureList"/>
    <dgm:cxn modelId="{AC0974C1-17A1-4277-88C0-94EF1F3CC3D9}" type="presParOf" srcId="{93AEAFCE-2D9D-4384-BDDD-7EC1BDC5B521}" destId="{F8585357-ADB8-4D65-97F3-6C07C9C3F406}" srcOrd="7" destOrd="0" presId="urn:microsoft.com/office/officeart/2011/layout/RadialPictureList"/>
    <dgm:cxn modelId="{472626EF-E71A-4E3D-B3F5-77F356C3CD19}" type="presParOf" srcId="{93AEAFCE-2D9D-4384-BDDD-7EC1BDC5B521}" destId="{AC17BA01-E950-4B2E-B330-3127CC1D85E2}" srcOrd="8" destOrd="0" presId="urn:microsoft.com/office/officeart/2011/layout/RadialPictureList"/>
    <dgm:cxn modelId="{016BCE2A-808C-4E17-ADFE-EF5CC7CBBB13}" type="presParOf" srcId="{AC17BA01-E950-4B2E-B330-3127CC1D85E2}" destId="{8BF81A76-0C2C-4BE5-A70F-FD9B491A5D52}" srcOrd="0" destOrd="0" presId="urn:microsoft.com/office/officeart/2011/layout/RadialPictureList"/>
    <dgm:cxn modelId="{0FA31782-1BC5-4FB5-9275-9EFE4DA8D00A}" type="presParOf" srcId="{93AEAFCE-2D9D-4384-BDDD-7EC1BDC5B521}" destId="{6F9D72C4-A977-4FB9-BF42-E900A9836909}"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3F32BD-5AB6-45F1-A400-7E1045D558BA}"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0DE61B64-3866-4F6D-858E-9190206EA34D}">
      <dgm:prSet custT="1"/>
      <dgm:spPr/>
      <dgm:t>
        <a:bodyPr/>
        <a:lstStyle/>
        <a:p>
          <a:r>
            <a:rPr lang="en-US" sz="1800" dirty="0"/>
            <a:t>Power-down the CPU and all peripherals during extended periods of inactivity.</a:t>
          </a:r>
        </a:p>
      </dgm:t>
    </dgm:pt>
    <dgm:pt modelId="{893675D8-8938-488C-BBCC-FA15CEB69CB2}" type="parTrans" cxnId="{32575418-0A38-41F4-983B-374B667EB3E3}">
      <dgm:prSet/>
      <dgm:spPr/>
      <dgm:t>
        <a:bodyPr/>
        <a:lstStyle/>
        <a:p>
          <a:endParaRPr lang="en-US" sz="3600"/>
        </a:p>
      </dgm:t>
    </dgm:pt>
    <dgm:pt modelId="{BB7F016B-AD37-4709-BC86-3BC7B14F888B}" type="sibTrans" cxnId="{32575418-0A38-41F4-983B-374B667EB3E3}">
      <dgm:prSet phldrT="1" phldr="0" custT="1"/>
      <dgm:spPr/>
      <dgm:t>
        <a:bodyPr/>
        <a:lstStyle/>
        <a:p>
          <a:r>
            <a:rPr lang="en-US" sz="4000"/>
            <a:t>1</a:t>
          </a:r>
        </a:p>
      </dgm:t>
    </dgm:pt>
    <dgm:pt modelId="{776F8E62-F214-4CBA-A2FC-5B1593499CA7}">
      <dgm:prSet custT="1"/>
      <dgm:spPr/>
      <dgm:t>
        <a:bodyPr/>
        <a:lstStyle/>
        <a:p>
          <a:r>
            <a:rPr lang="en-US" sz="1800" dirty="0"/>
            <a:t>Try to do computer-related tasks during contiguous, intensive blocks of time, leaving hardware off at other times.</a:t>
          </a:r>
        </a:p>
      </dgm:t>
    </dgm:pt>
    <dgm:pt modelId="{325C40D1-093E-4045-9B73-53997EEB46F7}" type="parTrans" cxnId="{A04A7370-2060-4993-8109-2D550E0A20BE}">
      <dgm:prSet/>
      <dgm:spPr/>
      <dgm:t>
        <a:bodyPr/>
        <a:lstStyle/>
        <a:p>
          <a:endParaRPr lang="en-US" sz="3600"/>
        </a:p>
      </dgm:t>
    </dgm:pt>
    <dgm:pt modelId="{2F340B02-E6B9-431B-AC1D-75DD67B5642F}" type="sibTrans" cxnId="{A04A7370-2060-4993-8109-2D550E0A20BE}">
      <dgm:prSet phldrT="2" phldr="0" custT="1"/>
      <dgm:spPr/>
      <dgm:t>
        <a:bodyPr/>
        <a:lstStyle/>
        <a:p>
          <a:r>
            <a:rPr lang="en-US" sz="4000"/>
            <a:t>2</a:t>
          </a:r>
        </a:p>
      </dgm:t>
    </dgm:pt>
    <dgm:pt modelId="{9BB6B347-887B-4ECA-9E1F-F6DA5F93FEFC}">
      <dgm:prSet custT="1"/>
      <dgm:spPr/>
      <dgm:t>
        <a:bodyPr/>
        <a:lstStyle/>
        <a:p>
          <a:r>
            <a:rPr lang="en-US" sz="1800" dirty="0"/>
            <a:t>Power-up and power-down energy-intensive peripherals such as laser printers according to need.</a:t>
          </a:r>
        </a:p>
      </dgm:t>
    </dgm:pt>
    <dgm:pt modelId="{13FC3FE1-099E-4891-B2AF-F03ABEEF0244}" type="parTrans" cxnId="{9DFE2AA8-B324-43E5-BBC3-AD210F4B0DD0}">
      <dgm:prSet/>
      <dgm:spPr/>
      <dgm:t>
        <a:bodyPr/>
        <a:lstStyle/>
        <a:p>
          <a:endParaRPr lang="en-US" sz="3600"/>
        </a:p>
      </dgm:t>
    </dgm:pt>
    <dgm:pt modelId="{6B162AF7-1B8B-4B70-9B85-D9F1FA32BDCB}" type="sibTrans" cxnId="{9DFE2AA8-B324-43E5-BBC3-AD210F4B0DD0}">
      <dgm:prSet phldrT="3" phldr="0" custT="1"/>
      <dgm:spPr/>
      <dgm:t>
        <a:bodyPr/>
        <a:lstStyle/>
        <a:p>
          <a:r>
            <a:rPr lang="en-US" sz="4000"/>
            <a:t>3</a:t>
          </a:r>
        </a:p>
      </dgm:t>
    </dgm:pt>
    <dgm:pt modelId="{83C367E7-1417-4829-9D6B-44016B7F3D94}">
      <dgm:prSet custT="1"/>
      <dgm:spPr/>
      <dgm:t>
        <a:bodyPr/>
        <a:lstStyle/>
        <a:p>
          <a:r>
            <a:rPr lang="en-US" sz="1800"/>
            <a:t>Use the power-management features to turn off hard drives and displays after several minutes of inactivity.</a:t>
          </a:r>
        </a:p>
      </dgm:t>
    </dgm:pt>
    <dgm:pt modelId="{5A66936A-7F06-4588-BFCF-653E1548564C}" type="parTrans" cxnId="{C8E94FCE-42AD-4FAF-9C16-F327EE323365}">
      <dgm:prSet/>
      <dgm:spPr/>
      <dgm:t>
        <a:bodyPr/>
        <a:lstStyle/>
        <a:p>
          <a:endParaRPr lang="en-US" sz="3600"/>
        </a:p>
      </dgm:t>
    </dgm:pt>
    <dgm:pt modelId="{D91E4E40-59E0-40BE-9180-22B12EAFF929}" type="sibTrans" cxnId="{C8E94FCE-42AD-4FAF-9C16-F327EE323365}">
      <dgm:prSet phldrT="4" phldr="0" custT="1"/>
      <dgm:spPr/>
      <dgm:t>
        <a:bodyPr/>
        <a:lstStyle/>
        <a:p>
          <a:r>
            <a:rPr lang="en-US" sz="4000"/>
            <a:t>4</a:t>
          </a:r>
        </a:p>
      </dgm:t>
    </dgm:pt>
    <dgm:pt modelId="{D90E980F-B1D7-4CF6-86AF-9C2044754D6D}">
      <dgm:prSet custT="1"/>
      <dgm:spPr/>
      <dgm:t>
        <a:bodyPr/>
        <a:lstStyle/>
        <a:p>
          <a:r>
            <a:rPr lang="en-US" sz="1800"/>
            <a:t>Minimize the use of paper and properly recycle waste paper.</a:t>
          </a:r>
        </a:p>
      </dgm:t>
    </dgm:pt>
    <dgm:pt modelId="{DEA0E8B2-23DC-4240-A47E-8EF753B8AD34}" type="parTrans" cxnId="{7745A5D6-CECA-47E3-9D9C-AC100CA4D146}">
      <dgm:prSet/>
      <dgm:spPr/>
      <dgm:t>
        <a:bodyPr/>
        <a:lstStyle/>
        <a:p>
          <a:endParaRPr lang="en-US" sz="3600"/>
        </a:p>
      </dgm:t>
    </dgm:pt>
    <dgm:pt modelId="{7C0997CD-C9AC-4E03-855F-1AF76D33AFBB}" type="sibTrans" cxnId="{7745A5D6-CECA-47E3-9D9C-AC100CA4D146}">
      <dgm:prSet phldrT="5" phldr="0" custT="1"/>
      <dgm:spPr/>
      <dgm:t>
        <a:bodyPr/>
        <a:lstStyle/>
        <a:p>
          <a:r>
            <a:rPr lang="en-US" sz="4000"/>
            <a:t>5</a:t>
          </a:r>
        </a:p>
      </dgm:t>
    </dgm:pt>
    <dgm:pt modelId="{0540B2BB-5D90-4521-9AE4-E5B5B7676173}">
      <dgm:prSet custT="1"/>
      <dgm:spPr/>
      <dgm:t>
        <a:bodyPr/>
        <a:lstStyle/>
        <a:p>
          <a:r>
            <a:rPr lang="en-US" sz="1800"/>
            <a:t>Dispose of e-waste according to federal, state and local regulations.</a:t>
          </a:r>
        </a:p>
      </dgm:t>
    </dgm:pt>
    <dgm:pt modelId="{57F304E7-C1C5-4165-9EAD-CBC4756523DB}" type="parTrans" cxnId="{C79C6BDD-C24C-4425-B64C-DA059C258E3F}">
      <dgm:prSet/>
      <dgm:spPr/>
      <dgm:t>
        <a:bodyPr/>
        <a:lstStyle/>
        <a:p>
          <a:endParaRPr lang="en-US" sz="3600"/>
        </a:p>
      </dgm:t>
    </dgm:pt>
    <dgm:pt modelId="{1D0D2B40-AD56-43B9-98E9-42B62893C397}" type="sibTrans" cxnId="{C79C6BDD-C24C-4425-B64C-DA059C258E3F}">
      <dgm:prSet phldrT="6" phldr="0" custT="1"/>
      <dgm:spPr/>
      <dgm:t>
        <a:bodyPr/>
        <a:lstStyle/>
        <a:p>
          <a:r>
            <a:rPr lang="en-US" sz="4000"/>
            <a:t>6</a:t>
          </a:r>
        </a:p>
      </dgm:t>
    </dgm:pt>
    <dgm:pt modelId="{66D2C786-FF71-4E2F-98EA-9B15FC8971F4}">
      <dgm:prSet custT="1"/>
      <dgm:spPr/>
      <dgm:t>
        <a:bodyPr/>
        <a:lstStyle/>
        <a:p>
          <a:r>
            <a:rPr lang="en-US" sz="1800" dirty="0"/>
            <a:t>Employ alternative energy sources for computing workstations, servers, networks and data centers.</a:t>
          </a:r>
        </a:p>
      </dgm:t>
    </dgm:pt>
    <dgm:pt modelId="{49210CDB-1293-45B0-B5F5-EDA52998E96A}" type="parTrans" cxnId="{3BF6D2EC-A4D3-4B17-A719-59F727DDADDD}">
      <dgm:prSet/>
      <dgm:spPr/>
      <dgm:t>
        <a:bodyPr/>
        <a:lstStyle/>
        <a:p>
          <a:endParaRPr lang="en-US" sz="3600"/>
        </a:p>
      </dgm:t>
    </dgm:pt>
    <dgm:pt modelId="{4B2F8310-6656-4600-B847-E161C85873D8}" type="sibTrans" cxnId="{3BF6D2EC-A4D3-4B17-A719-59F727DDADDD}">
      <dgm:prSet phldrT="7" phldr="0" custT="1"/>
      <dgm:spPr/>
      <dgm:t>
        <a:bodyPr/>
        <a:lstStyle/>
        <a:p>
          <a:r>
            <a:rPr lang="en-US" sz="4000"/>
            <a:t>7</a:t>
          </a:r>
        </a:p>
      </dgm:t>
    </dgm:pt>
    <dgm:pt modelId="{E23A0EB1-5D71-442B-A239-387C2C514F66}" type="pres">
      <dgm:prSet presAssocID="{F13F32BD-5AB6-45F1-A400-7E1045D558BA}" presName="linearFlow" presStyleCnt="0">
        <dgm:presLayoutVars>
          <dgm:dir/>
          <dgm:animLvl val="lvl"/>
          <dgm:resizeHandles val="exact"/>
        </dgm:presLayoutVars>
      </dgm:prSet>
      <dgm:spPr/>
    </dgm:pt>
    <dgm:pt modelId="{F05071B2-05CD-441C-A568-79DFDC4E16C4}" type="pres">
      <dgm:prSet presAssocID="{0DE61B64-3866-4F6D-858E-9190206EA34D}" presName="compositeNode" presStyleCnt="0"/>
      <dgm:spPr/>
    </dgm:pt>
    <dgm:pt modelId="{CAA8FB58-CAF7-4DDA-9EAE-233220E98B31}" type="pres">
      <dgm:prSet presAssocID="{0DE61B64-3866-4F6D-858E-9190206EA34D}" presName="parTx" presStyleLbl="node1" presStyleIdx="0" presStyleCnt="0">
        <dgm:presLayoutVars>
          <dgm:chMax val="0"/>
          <dgm:chPref val="0"/>
          <dgm:bulletEnabled val="1"/>
        </dgm:presLayoutVars>
      </dgm:prSet>
      <dgm:spPr/>
    </dgm:pt>
    <dgm:pt modelId="{6205873F-15E6-44D5-8ECE-6B96E1F467A5}" type="pres">
      <dgm:prSet presAssocID="{0DE61B64-3866-4F6D-858E-9190206EA34D}" presName="parSh" presStyleCnt="0"/>
      <dgm:spPr/>
    </dgm:pt>
    <dgm:pt modelId="{32A059EA-3AA9-4A1C-9818-569CF65EB024}" type="pres">
      <dgm:prSet presAssocID="{0DE61B64-3866-4F6D-858E-9190206EA34D}" presName="lineNode" presStyleLbl="alignAccFollowNode1" presStyleIdx="0" presStyleCnt="21"/>
      <dgm:spPr/>
    </dgm:pt>
    <dgm:pt modelId="{7315D92C-FA8C-4F77-BA5B-C0BFCED66F4E}" type="pres">
      <dgm:prSet presAssocID="{0DE61B64-3866-4F6D-858E-9190206EA34D}" presName="lineArrowNode" presStyleLbl="alignAccFollowNode1" presStyleIdx="1" presStyleCnt="21"/>
      <dgm:spPr/>
    </dgm:pt>
    <dgm:pt modelId="{A97B08F0-B6AB-49AE-AB0A-94BAAB998416}" type="pres">
      <dgm:prSet presAssocID="{BB7F016B-AD37-4709-BC86-3BC7B14F888B}" presName="sibTransNodeCircle" presStyleLbl="alignNode1" presStyleIdx="0" presStyleCnt="7">
        <dgm:presLayoutVars>
          <dgm:chMax val="0"/>
          <dgm:bulletEnabled/>
        </dgm:presLayoutVars>
      </dgm:prSet>
      <dgm:spPr/>
    </dgm:pt>
    <dgm:pt modelId="{7E5F3C23-0905-4D64-93D7-91DEDA5469F9}" type="pres">
      <dgm:prSet presAssocID="{BB7F016B-AD37-4709-BC86-3BC7B14F888B}" presName="spacerBetweenCircleAndCallout" presStyleCnt="0">
        <dgm:presLayoutVars/>
      </dgm:prSet>
      <dgm:spPr/>
    </dgm:pt>
    <dgm:pt modelId="{DEF87BC7-23F6-49FA-8BA6-718D3CCFDA50}" type="pres">
      <dgm:prSet presAssocID="{0DE61B64-3866-4F6D-858E-9190206EA34D}" presName="nodeText" presStyleLbl="alignAccFollowNode1" presStyleIdx="2" presStyleCnt="21" custScaleY="102344">
        <dgm:presLayoutVars>
          <dgm:bulletEnabled val="1"/>
        </dgm:presLayoutVars>
      </dgm:prSet>
      <dgm:spPr/>
    </dgm:pt>
    <dgm:pt modelId="{59FDAC73-E1F6-423C-B2F4-AB35C11ED71A}" type="pres">
      <dgm:prSet presAssocID="{BB7F016B-AD37-4709-BC86-3BC7B14F888B}" presName="sibTransComposite" presStyleCnt="0"/>
      <dgm:spPr/>
    </dgm:pt>
    <dgm:pt modelId="{1363371E-CC5E-40DD-9241-6BF423A3FE98}" type="pres">
      <dgm:prSet presAssocID="{776F8E62-F214-4CBA-A2FC-5B1593499CA7}" presName="compositeNode" presStyleCnt="0"/>
      <dgm:spPr/>
    </dgm:pt>
    <dgm:pt modelId="{C6D14A23-21D7-4675-B22A-E0287265553C}" type="pres">
      <dgm:prSet presAssocID="{776F8E62-F214-4CBA-A2FC-5B1593499CA7}" presName="parTx" presStyleLbl="node1" presStyleIdx="0" presStyleCnt="0">
        <dgm:presLayoutVars>
          <dgm:chMax val="0"/>
          <dgm:chPref val="0"/>
          <dgm:bulletEnabled val="1"/>
        </dgm:presLayoutVars>
      </dgm:prSet>
      <dgm:spPr/>
    </dgm:pt>
    <dgm:pt modelId="{DCAF4B9D-5406-4377-8FF9-361E8A3A94A9}" type="pres">
      <dgm:prSet presAssocID="{776F8E62-F214-4CBA-A2FC-5B1593499CA7}" presName="parSh" presStyleCnt="0"/>
      <dgm:spPr/>
    </dgm:pt>
    <dgm:pt modelId="{5CC02B33-3F19-49CC-9EED-362DD9D2BBEE}" type="pres">
      <dgm:prSet presAssocID="{776F8E62-F214-4CBA-A2FC-5B1593499CA7}" presName="lineNode" presStyleLbl="alignAccFollowNode1" presStyleIdx="3" presStyleCnt="21"/>
      <dgm:spPr/>
    </dgm:pt>
    <dgm:pt modelId="{70119BA7-D7FA-45B4-84A4-D2FBA876D4E6}" type="pres">
      <dgm:prSet presAssocID="{776F8E62-F214-4CBA-A2FC-5B1593499CA7}" presName="lineArrowNode" presStyleLbl="alignAccFollowNode1" presStyleIdx="4" presStyleCnt="21"/>
      <dgm:spPr/>
    </dgm:pt>
    <dgm:pt modelId="{56F01C45-57FC-40DD-84BF-525C54AD33C2}" type="pres">
      <dgm:prSet presAssocID="{2F340B02-E6B9-431B-AC1D-75DD67B5642F}" presName="sibTransNodeCircle" presStyleLbl="alignNode1" presStyleIdx="1" presStyleCnt="7">
        <dgm:presLayoutVars>
          <dgm:chMax val="0"/>
          <dgm:bulletEnabled/>
        </dgm:presLayoutVars>
      </dgm:prSet>
      <dgm:spPr/>
    </dgm:pt>
    <dgm:pt modelId="{49851F64-0F46-43C7-8495-4EDCC9B672DF}" type="pres">
      <dgm:prSet presAssocID="{2F340B02-E6B9-431B-AC1D-75DD67B5642F}" presName="spacerBetweenCircleAndCallout" presStyleCnt="0">
        <dgm:presLayoutVars/>
      </dgm:prSet>
      <dgm:spPr/>
    </dgm:pt>
    <dgm:pt modelId="{F3C3DB34-EB2C-4533-AFEB-9311F5B0BBD7}" type="pres">
      <dgm:prSet presAssocID="{776F8E62-F214-4CBA-A2FC-5B1593499CA7}" presName="nodeText" presStyleLbl="alignAccFollowNode1" presStyleIdx="5" presStyleCnt="21" custScaleY="100000">
        <dgm:presLayoutVars>
          <dgm:bulletEnabled val="1"/>
        </dgm:presLayoutVars>
      </dgm:prSet>
      <dgm:spPr/>
    </dgm:pt>
    <dgm:pt modelId="{567D77F8-5F7D-4781-A213-BF4C159C7567}" type="pres">
      <dgm:prSet presAssocID="{2F340B02-E6B9-431B-AC1D-75DD67B5642F}" presName="sibTransComposite" presStyleCnt="0"/>
      <dgm:spPr/>
    </dgm:pt>
    <dgm:pt modelId="{1ECAFA58-FE5D-4734-BBB6-C4BD3B746F18}" type="pres">
      <dgm:prSet presAssocID="{9BB6B347-887B-4ECA-9E1F-F6DA5F93FEFC}" presName="compositeNode" presStyleCnt="0"/>
      <dgm:spPr/>
    </dgm:pt>
    <dgm:pt modelId="{94940CF5-5E2F-4AC9-8D88-ACD82E15C7D0}" type="pres">
      <dgm:prSet presAssocID="{9BB6B347-887B-4ECA-9E1F-F6DA5F93FEFC}" presName="parTx" presStyleLbl="node1" presStyleIdx="0" presStyleCnt="0">
        <dgm:presLayoutVars>
          <dgm:chMax val="0"/>
          <dgm:chPref val="0"/>
          <dgm:bulletEnabled val="1"/>
        </dgm:presLayoutVars>
      </dgm:prSet>
      <dgm:spPr/>
    </dgm:pt>
    <dgm:pt modelId="{AB5B92A7-544B-463B-9BEA-8A9B2FEF5CF5}" type="pres">
      <dgm:prSet presAssocID="{9BB6B347-887B-4ECA-9E1F-F6DA5F93FEFC}" presName="parSh" presStyleCnt="0"/>
      <dgm:spPr/>
    </dgm:pt>
    <dgm:pt modelId="{9CAA1957-B1B3-49F6-9338-8E8DD786AEAD}" type="pres">
      <dgm:prSet presAssocID="{9BB6B347-887B-4ECA-9E1F-F6DA5F93FEFC}" presName="lineNode" presStyleLbl="alignAccFollowNode1" presStyleIdx="6" presStyleCnt="21"/>
      <dgm:spPr/>
    </dgm:pt>
    <dgm:pt modelId="{F39946E5-5FA7-4F8A-AC4D-45EFD0FE4A17}" type="pres">
      <dgm:prSet presAssocID="{9BB6B347-887B-4ECA-9E1F-F6DA5F93FEFC}" presName="lineArrowNode" presStyleLbl="alignAccFollowNode1" presStyleIdx="7" presStyleCnt="21"/>
      <dgm:spPr/>
    </dgm:pt>
    <dgm:pt modelId="{F9B0F270-BB5F-47FA-A35A-F2714CD1F879}" type="pres">
      <dgm:prSet presAssocID="{6B162AF7-1B8B-4B70-9B85-D9F1FA32BDCB}" presName="sibTransNodeCircle" presStyleLbl="alignNode1" presStyleIdx="2" presStyleCnt="7">
        <dgm:presLayoutVars>
          <dgm:chMax val="0"/>
          <dgm:bulletEnabled/>
        </dgm:presLayoutVars>
      </dgm:prSet>
      <dgm:spPr/>
    </dgm:pt>
    <dgm:pt modelId="{441C05A3-6E3F-440D-9D06-49173913D969}" type="pres">
      <dgm:prSet presAssocID="{6B162AF7-1B8B-4B70-9B85-D9F1FA32BDCB}" presName="spacerBetweenCircleAndCallout" presStyleCnt="0">
        <dgm:presLayoutVars/>
      </dgm:prSet>
      <dgm:spPr/>
    </dgm:pt>
    <dgm:pt modelId="{5D222A84-1A84-450C-97A2-1D68A643010E}" type="pres">
      <dgm:prSet presAssocID="{9BB6B347-887B-4ECA-9E1F-F6DA5F93FEFC}" presName="nodeText" presStyleLbl="alignAccFollowNode1" presStyleIdx="8" presStyleCnt="21">
        <dgm:presLayoutVars>
          <dgm:bulletEnabled val="1"/>
        </dgm:presLayoutVars>
      </dgm:prSet>
      <dgm:spPr/>
    </dgm:pt>
    <dgm:pt modelId="{B53FD5EA-717D-4123-817A-76CB450E9E38}" type="pres">
      <dgm:prSet presAssocID="{6B162AF7-1B8B-4B70-9B85-D9F1FA32BDCB}" presName="sibTransComposite" presStyleCnt="0"/>
      <dgm:spPr/>
    </dgm:pt>
    <dgm:pt modelId="{D45EBD15-3626-477D-8C69-4EE4778546E5}" type="pres">
      <dgm:prSet presAssocID="{83C367E7-1417-4829-9D6B-44016B7F3D94}" presName="compositeNode" presStyleCnt="0"/>
      <dgm:spPr/>
    </dgm:pt>
    <dgm:pt modelId="{29AFD614-86CF-4D5A-9400-74D54DE96ECE}" type="pres">
      <dgm:prSet presAssocID="{83C367E7-1417-4829-9D6B-44016B7F3D94}" presName="parTx" presStyleLbl="node1" presStyleIdx="0" presStyleCnt="0">
        <dgm:presLayoutVars>
          <dgm:chMax val="0"/>
          <dgm:chPref val="0"/>
          <dgm:bulletEnabled val="1"/>
        </dgm:presLayoutVars>
      </dgm:prSet>
      <dgm:spPr/>
    </dgm:pt>
    <dgm:pt modelId="{E427615C-7957-4BB1-9FEB-B77239C31739}" type="pres">
      <dgm:prSet presAssocID="{83C367E7-1417-4829-9D6B-44016B7F3D94}" presName="parSh" presStyleCnt="0"/>
      <dgm:spPr/>
    </dgm:pt>
    <dgm:pt modelId="{3DD84DA7-3189-47BB-9351-961AF0D20F56}" type="pres">
      <dgm:prSet presAssocID="{83C367E7-1417-4829-9D6B-44016B7F3D94}" presName="lineNode" presStyleLbl="alignAccFollowNode1" presStyleIdx="9" presStyleCnt="21"/>
      <dgm:spPr/>
    </dgm:pt>
    <dgm:pt modelId="{2B3628A3-EF1C-48B3-A3CF-884A20939562}" type="pres">
      <dgm:prSet presAssocID="{83C367E7-1417-4829-9D6B-44016B7F3D94}" presName="lineArrowNode" presStyleLbl="alignAccFollowNode1" presStyleIdx="10" presStyleCnt="21"/>
      <dgm:spPr/>
    </dgm:pt>
    <dgm:pt modelId="{A5CAC2EB-4620-4D6D-8934-D0892D61B067}" type="pres">
      <dgm:prSet presAssocID="{D91E4E40-59E0-40BE-9180-22B12EAFF929}" presName="sibTransNodeCircle" presStyleLbl="alignNode1" presStyleIdx="3" presStyleCnt="7">
        <dgm:presLayoutVars>
          <dgm:chMax val="0"/>
          <dgm:bulletEnabled/>
        </dgm:presLayoutVars>
      </dgm:prSet>
      <dgm:spPr/>
    </dgm:pt>
    <dgm:pt modelId="{0EF5F0AF-44ED-42E0-B1C6-A72AB1B6D40C}" type="pres">
      <dgm:prSet presAssocID="{D91E4E40-59E0-40BE-9180-22B12EAFF929}" presName="spacerBetweenCircleAndCallout" presStyleCnt="0">
        <dgm:presLayoutVars/>
      </dgm:prSet>
      <dgm:spPr/>
    </dgm:pt>
    <dgm:pt modelId="{352B41E0-3E22-4519-AEB1-424487827E69}" type="pres">
      <dgm:prSet presAssocID="{83C367E7-1417-4829-9D6B-44016B7F3D94}" presName="nodeText" presStyleLbl="alignAccFollowNode1" presStyleIdx="11" presStyleCnt="21">
        <dgm:presLayoutVars>
          <dgm:bulletEnabled val="1"/>
        </dgm:presLayoutVars>
      </dgm:prSet>
      <dgm:spPr/>
    </dgm:pt>
    <dgm:pt modelId="{E26B3EA6-252E-4D52-B575-D38336CF8A10}" type="pres">
      <dgm:prSet presAssocID="{D91E4E40-59E0-40BE-9180-22B12EAFF929}" presName="sibTransComposite" presStyleCnt="0"/>
      <dgm:spPr/>
    </dgm:pt>
    <dgm:pt modelId="{FFCBE346-00B6-4FD9-8643-CC315F8BA540}" type="pres">
      <dgm:prSet presAssocID="{D90E980F-B1D7-4CF6-86AF-9C2044754D6D}" presName="compositeNode" presStyleCnt="0"/>
      <dgm:spPr/>
    </dgm:pt>
    <dgm:pt modelId="{80A180DD-A5C7-4512-9F84-3E3E80A0A5B2}" type="pres">
      <dgm:prSet presAssocID="{D90E980F-B1D7-4CF6-86AF-9C2044754D6D}" presName="parTx" presStyleLbl="node1" presStyleIdx="0" presStyleCnt="0">
        <dgm:presLayoutVars>
          <dgm:chMax val="0"/>
          <dgm:chPref val="0"/>
          <dgm:bulletEnabled val="1"/>
        </dgm:presLayoutVars>
      </dgm:prSet>
      <dgm:spPr/>
    </dgm:pt>
    <dgm:pt modelId="{2598218B-A61D-4270-BB75-C18F16DB34E7}" type="pres">
      <dgm:prSet presAssocID="{D90E980F-B1D7-4CF6-86AF-9C2044754D6D}" presName="parSh" presStyleCnt="0"/>
      <dgm:spPr/>
    </dgm:pt>
    <dgm:pt modelId="{E94FE133-2A42-4818-AE5A-7CE9717690C5}" type="pres">
      <dgm:prSet presAssocID="{D90E980F-B1D7-4CF6-86AF-9C2044754D6D}" presName="lineNode" presStyleLbl="alignAccFollowNode1" presStyleIdx="12" presStyleCnt="21"/>
      <dgm:spPr/>
    </dgm:pt>
    <dgm:pt modelId="{D47C562F-BB28-409C-8E70-9524C40BE360}" type="pres">
      <dgm:prSet presAssocID="{D90E980F-B1D7-4CF6-86AF-9C2044754D6D}" presName="lineArrowNode" presStyleLbl="alignAccFollowNode1" presStyleIdx="13" presStyleCnt="21"/>
      <dgm:spPr/>
    </dgm:pt>
    <dgm:pt modelId="{450391DE-E86E-40D2-98EB-EB411A0B8D6E}" type="pres">
      <dgm:prSet presAssocID="{7C0997CD-C9AC-4E03-855F-1AF76D33AFBB}" presName="sibTransNodeCircle" presStyleLbl="alignNode1" presStyleIdx="4" presStyleCnt="7">
        <dgm:presLayoutVars>
          <dgm:chMax val="0"/>
          <dgm:bulletEnabled/>
        </dgm:presLayoutVars>
      </dgm:prSet>
      <dgm:spPr/>
    </dgm:pt>
    <dgm:pt modelId="{75842007-2E91-42D2-8091-8A0C465712CD}" type="pres">
      <dgm:prSet presAssocID="{7C0997CD-C9AC-4E03-855F-1AF76D33AFBB}" presName="spacerBetweenCircleAndCallout" presStyleCnt="0">
        <dgm:presLayoutVars/>
      </dgm:prSet>
      <dgm:spPr/>
    </dgm:pt>
    <dgm:pt modelId="{35B7F0D1-3EBD-405F-9848-2D590701758B}" type="pres">
      <dgm:prSet presAssocID="{D90E980F-B1D7-4CF6-86AF-9C2044754D6D}" presName="nodeText" presStyleLbl="alignAccFollowNode1" presStyleIdx="14" presStyleCnt="21">
        <dgm:presLayoutVars>
          <dgm:bulletEnabled val="1"/>
        </dgm:presLayoutVars>
      </dgm:prSet>
      <dgm:spPr/>
    </dgm:pt>
    <dgm:pt modelId="{04ED7B08-5947-4E91-B9D3-428D22F1978A}" type="pres">
      <dgm:prSet presAssocID="{7C0997CD-C9AC-4E03-855F-1AF76D33AFBB}" presName="sibTransComposite" presStyleCnt="0"/>
      <dgm:spPr/>
    </dgm:pt>
    <dgm:pt modelId="{A62ECFCA-4DAB-44BE-BD18-5894B66C376A}" type="pres">
      <dgm:prSet presAssocID="{0540B2BB-5D90-4521-9AE4-E5B5B7676173}" presName="compositeNode" presStyleCnt="0"/>
      <dgm:spPr/>
    </dgm:pt>
    <dgm:pt modelId="{9261179D-89D3-4F03-BD96-E806BD775742}" type="pres">
      <dgm:prSet presAssocID="{0540B2BB-5D90-4521-9AE4-E5B5B7676173}" presName="parTx" presStyleLbl="node1" presStyleIdx="0" presStyleCnt="0">
        <dgm:presLayoutVars>
          <dgm:chMax val="0"/>
          <dgm:chPref val="0"/>
          <dgm:bulletEnabled val="1"/>
        </dgm:presLayoutVars>
      </dgm:prSet>
      <dgm:spPr/>
    </dgm:pt>
    <dgm:pt modelId="{98D81C0F-C279-4D06-A0EF-E095710AD0B9}" type="pres">
      <dgm:prSet presAssocID="{0540B2BB-5D90-4521-9AE4-E5B5B7676173}" presName="parSh" presStyleCnt="0"/>
      <dgm:spPr/>
    </dgm:pt>
    <dgm:pt modelId="{83F44AC2-D762-47BB-9AD9-6276F7A8790D}" type="pres">
      <dgm:prSet presAssocID="{0540B2BB-5D90-4521-9AE4-E5B5B7676173}" presName="lineNode" presStyleLbl="alignAccFollowNode1" presStyleIdx="15" presStyleCnt="21"/>
      <dgm:spPr/>
    </dgm:pt>
    <dgm:pt modelId="{6063F104-8F24-42FC-86AE-2B2A6BAD948E}" type="pres">
      <dgm:prSet presAssocID="{0540B2BB-5D90-4521-9AE4-E5B5B7676173}" presName="lineArrowNode" presStyleLbl="alignAccFollowNode1" presStyleIdx="16" presStyleCnt="21"/>
      <dgm:spPr/>
    </dgm:pt>
    <dgm:pt modelId="{80851D79-4A3B-4C8A-AAF3-B68906625539}" type="pres">
      <dgm:prSet presAssocID="{1D0D2B40-AD56-43B9-98E9-42B62893C397}" presName="sibTransNodeCircle" presStyleLbl="alignNode1" presStyleIdx="5" presStyleCnt="7">
        <dgm:presLayoutVars>
          <dgm:chMax val="0"/>
          <dgm:bulletEnabled/>
        </dgm:presLayoutVars>
      </dgm:prSet>
      <dgm:spPr/>
    </dgm:pt>
    <dgm:pt modelId="{15D82B0E-F8FF-466A-AF6E-9FF1C2EECBDD}" type="pres">
      <dgm:prSet presAssocID="{1D0D2B40-AD56-43B9-98E9-42B62893C397}" presName="spacerBetweenCircleAndCallout" presStyleCnt="0">
        <dgm:presLayoutVars/>
      </dgm:prSet>
      <dgm:spPr/>
    </dgm:pt>
    <dgm:pt modelId="{18C98C43-8633-47A6-B970-772FD446A48F}" type="pres">
      <dgm:prSet presAssocID="{0540B2BB-5D90-4521-9AE4-E5B5B7676173}" presName="nodeText" presStyleLbl="alignAccFollowNode1" presStyleIdx="17" presStyleCnt="21">
        <dgm:presLayoutVars>
          <dgm:bulletEnabled val="1"/>
        </dgm:presLayoutVars>
      </dgm:prSet>
      <dgm:spPr/>
    </dgm:pt>
    <dgm:pt modelId="{518BA1E5-09A2-4B13-B370-302B1BE84EED}" type="pres">
      <dgm:prSet presAssocID="{1D0D2B40-AD56-43B9-98E9-42B62893C397}" presName="sibTransComposite" presStyleCnt="0"/>
      <dgm:spPr/>
    </dgm:pt>
    <dgm:pt modelId="{47741056-72B3-4DA6-AA94-151033BDC4C8}" type="pres">
      <dgm:prSet presAssocID="{66D2C786-FF71-4E2F-98EA-9B15FC8971F4}" presName="compositeNode" presStyleCnt="0"/>
      <dgm:spPr/>
    </dgm:pt>
    <dgm:pt modelId="{F5F88192-A08D-45D6-B7C9-F16A449B26C5}" type="pres">
      <dgm:prSet presAssocID="{66D2C786-FF71-4E2F-98EA-9B15FC8971F4}" presName="parTx" presStyleLbl="node1" presStyleIdx="0" presStyleCnt="0">
        <dgm:presLayoutVars>
          <dgm:chMax val="0"/>
          <dgm:chPref val="0"/>
          <dgm:bulletEnabled val="1"/>
        </dgm:presLayoutVars>
      </dgm:prSet>
      <dgm:spPr/>
    </dgm:pt>
    <dgm:pt modelId="{329939EF-0E69-49D8-A701-4AD8E0FC66E1}" type="pres">
      <dgm:prSet presAssocID="{66D2C786-FF71-4E2F-98EA-9B15FC8971F4}" presName="parSh" presStyleCnt="0"/>
      <dgm:spPr/>
    </dgm:pt>
    <dgm:pt modelId="{266EE4B6-D144-4E1B-A338-D5145F3F0E97}" type="pres">
      <dgm:prSet presAssocID="{66D2C786-FF71-4E2F-98EA-9B15FC8971F4}" presName="lineNode" presStyleLbl="alignAccFollowNode1" presStyleIdx="18" presStyleCnt="21"/>
      <dgm:spPr/>
    </dgm:pt>
    <dgm:pt modelId="{6F5C0568-3E68-4A24-AACC-F6C2DABABD1F}" type="pres">
      <dgm:prSet presAssocID="{66D2C786-FF71-4E2F-98EA-9B15FC8971F4}" presName="lineArrowNode" presStyleLbl="alignAccFollowNode1" presStyleIdx="19" presStyleCnt="21"/>
      <dgm:spPr/>
    </dgm:pt>
    <dgm:pt modelId="{18E00C0A-B097-46D5-8761-A296BB6A623B}" type="pres">
      <dgm:prSet presAssocID="{4B2F8310-6656-4600-B847-E161C85873D8}" presName="sibTransNodeCircle" presStyleLbl="alignNode1" presStyleIdx="6" presStyleCnt="7">
        <dgm:presLayoutVars>
          <dgm:chMax val="0"/>
          <dgm:bulletEnabled/>
        </dgm:presLayoutVars>
      </dgm:prSet>
      <dgm:spPr/>
    </dgm:pt>
    <dgm:pt modelId="{073F6F0F-F2BC-4A59-8711-C6772E3DDB9A}" type="pres">
      <dgm:prSet presAssocID="{4B2F8310-6656-4600-B847-E161C85873D8}" presName="spacerBetweenCircleAndCallout" presStyleCnt="0">
        <dgm:presLayoutVars/>
      </dgm:prSet>
      <dgm:spPr/>
    </dgm:pt>
    <dgm:pt modelId="{94FBB90A-C181-4794-AD18-727F81A68C1F}" type="pres">
      <dgm:prSet presAssocID="{66D2C786-FF71-4E2F-98EA-9B15FC8971F4}" presName="nodeText" presStyleLbl="alignAccFollowNode1" presStyleIdx="20" presStyleCnt="21">
        <dgm:presLayoutVars>
          <dgm:bulletEnabled val="1"/>
        </dgm:presLayoutVars>
      </dgm:prSet>
      <dgm:spPr/>
    </dgm:pt>
  </dgm:ptLst>
  <dgm:cxnLst>
    <dgm:cxn modelId="{3D6D210E-16DF-4CFC-BF32-ABC079844926}" type="presOf" srcId="{D90E980F-B1D7-4CF6-86AF-9C2044754D6D}" destId="{35B7F0D1-3EBD-405F-9848-2D590701758B}" srcOrd="0" destOrd="0" presId="urn:microsoft.com/office/officeart/2016/7/layout/LinearArrowProcessNumbered"/>
    <dgm:cxn modelId="{011B6610-30E8-4A83-B283-F70EBD77EEB6}" type="presOf" srcId="{1D0D2B40-AD56-43B9-98E9-42B62893C397}" destId="{80851D79-4A3B-4C8A-AAF3-B68906625539}" srcOrd="0" destOrd="0" presId="urn:microsoft.com/office/officeart/2016/7/layout/LinearArrowProcessNumbered"/>
    <dgm:cxn modelId="{09BA1D11-6685-4D2D-8E38-92B4C797D4AF}" type="presOf" srcId="{D91E4E40-59E0-40BE-9180-22B12EAFF929}" destId="{A5CAC2EB-4620-4D6D-8934-D0892D61B067}" srcOrd="0" destOrd="0" presId="urn:microsoft.com/office/officeart/2016/7/layout/LinearArrowProcessNumbered"/>
    <dgm:cxn modelId="{32575418-0A38-41F4-983B-374B667EB3E3}" srcId="{F13F32BD-5AB6-45F1-A400-7E1045D558BA}" destId="{0DE61B64-3866-4F6D-858E-9190206EA34D}" srcOrd="0" destOrd="0" parTransId="{893675D8-8938-488C-BBCC-FA15CEB69CB2}" sibTransId="{BB7F016B-AD37-4709-BC86-3BC7B14F888B}"/>
    <dgm:cxn modelId="{19AD4B2D-58C2-4B05-AA14-336147D29EC5}" type="presOf" srcId="{F13F32BD-5AB6-45F1-A400-7E1045D558BA}" destId="{E23A0EB1-5D71-442B-A239-387C2C514F66}" srcOrd="0" destOrd="0" presId="urn:microsoft.com/office/officeart/2016/7/layout/LinearArrowProcessNumbered"/>
    <dgm:cxn modelId="{17919A3E-95B8-4C04-B7C0-ED37E20BF563}" type="presOf" srcId="{0DE61B64-3866-4F6D-858E-9190206EA34D}" destId="{DEF87BC7-23F6-49FA-8BA6-718D3CCFDA50}" srcOrd="0" destOrd="0" presId="urn:microsoft.com/office/officeart/2016/7/layout/LinearArrowProcessNumbered"/>
    <dgm:cxn modelId="{A19EE969-B5EC-443F-8E0E-A633AC00DE8E}" type="presOf" srcId="{66D2C786-FF71-4E2F-98EA-9B15FC8971F4}" destId="{94FBB90A-C181-4794-AD18-727F81A68C1F}" srcOrd="0" destOrd="0" presId="urn:microsoft.com/office/officeart/2016/7/layout/LinearArrowProcessNumbered"/>
    <dgm:cxn modelId="{A04A7370-2060-4993-8109-2D550E0A20BE}" srcId="{F13F32BD-5AB6-45F1-A400-7E1045D558BA}" destId="{776F8E62-F214-4CBA-A2FC-5B1593499CA7}" srcOrd="1" destOrd="0" parTransId="{325C40D1-093E-4045-9B73-53997EEB46F7}" sibTransId="{2F340B02-E6B9-431B-AC1D-75DD67B5642F}"/>
    <dgm:cxn modelId="{DF0C0459-5E0A-4A6F-9768-3C285B2991EF}" type="presOf" srcId="{6B162AF7-1B8B-4B70-9B85-D9F1FA32BDCB}" destId="{F9B0F270-BB5F-47FA-A35A-F2714CD1F879}" srcOrd="0" destOrd="0" presId="urn:microsoft.com/office/officeart/2016/7/layout/LinearArrowProcessNumbered"/>
    <dgm:cxn modelId="{34EFE881-B814-4A54-B4F9-7FB84C999C3C}" type="presOf" srcId="{776F8E62-F214-4CBA-A2FC-5B1593499CA7}" destId="{F3C3DB34-EB2C-4533-AFEB-9311F5B0BBD7}" srcOrd="0" destOrd="0" presId="urn:microsoft.com/office/officeart/2016/7/layout/LinearArrowProcessNumbered"/>
    <dgm:cxn modelId="{0F947186-A161-49B6-8691-7119C515D204}" type="presOf" srcId="{83C367E7-1417-4829-9D6B-44016B7F3D94}" destId="{352B41E0-3E22-4519-AEB1-424487827E69}" srcOrd="0" destOrd="0" presId="urn:microsoft.com/office/officeart/2016/7/layout/LinearArrowProcessNumbered"/>
    <dgm:cxn modelId="{EB007986-A46E-45E5-84DD-DEC2D7E6A350}" type="presOf" srcId="{0540B2BB-5D90-4521-9AE4-E5B5B7676173}" destId="{18C98C43-8633-47A6-B970-772FD446A48F}" srcOrd="0" destOrd="0" presId="urn:microsoft.com/office/officeart/2016/7/layout/LinearArrowProcessNumbered"/>
    <dgm:cxn modelId="{46FF199C-B3D3-476C-8B22-4E9DCE8A6CD5}" type="presOf" srcId="{BB7F016B-AD37-4709-BC86-3BC7B14F888B}" destId="{A97B08F0-B6AB-49AE-AB0A-94BAAB998416}" srcOrd="0" destOrd="0" presId="urn:microsoft.com/office/officeart/2016/7/layout/LinearArrowProcessNumbered"/>
    <dgm:cxn modelId="{748E3DA7-AF59-4FAF-8F34-E21EA39562E2}" type="presOf" srcId="{9BB6B347-887B-4ECA-9E1F-F6DA5F93FEFC}" destId="{5D222A84-1A84-450C-97A2-1D68A643010E}" srcOrd="0" destOrd="0" presId="urn:microsoft.com/office/officeart/2016/7/layout/LinearArrowProcessNumbered"/>
    <dgm:cxn modelId="{9DFE2AA8-B324-43E5-BBC3-AD210F4B0DD0}" srcId="{F13F32BD-5AB6-45F1-A400-7E1045D558BA}" destId="{9BB6B347-887B-4ECA-9E1F-F6DA5F93FEFC}" srcOrd="2" destOrd="0" parTransId="{13FC3FE1-099E-4891-B2AF-F03ABEEF0244}" sibTransId="{6B162AF7-1B8B-4B70-9B85-D9F1FA32BDCB}"/>
    <dgm:cxn modelId="{205E35AC-0B22-47FE-A380-9CBD3EB6B34C}" type="presOf" srcId="{2F340B02-E6B9-431B-AC1D-75DD67B5642F}" destId="{56F01C45-57FC-40DD-84BF-525C54AD33C2}" srcOrd="0" destOrd="0" presId="urn:microsoft.com/office/officeart/2016/7/layout/LinearArrowProcessNumbered"/>
    <dgm:cxn modelId="{9D9F62BD-19EB-4D36-ADD2-0FF154F33282}" type="presOf" srcId="{4B2F8310-6656-4600-B847-E161C85873D8}" destId="{18E00C0A-B097-46D5-8761-A296BB6A623B}" srcOrd="0" destOrd="0" presId="urn:microsoft.com/office/officeart/2016/7/layout/LinearArrowProcessNumbered"/>
    <dgm:cxn modelId="{DB702ECB-BB1B-4A13-B17B-AD575266A991}" type="presOf" srcId="{7C0997CD-C9AC-4E03-855F-1AF76D33AFBB}" destId="{450391DE-E86E-40D2-98EB-EB411A0B8D6E}" srcOrd="0" destOrd="0" presId="urn:microsoft.com/office/officeart/2016/7/layout/LinearArrowProcessNumbered"/>
    <dgm:cxn modelId="{C8E94FCE-42AD-4FAF-9C16-F327EE323365}" srcId="{F13F32BD-5AB6-45F1-A400-7E1045D558BA}" destId="{83C367E7-1417-4829-9D6B-44016B7F3D94}" srcOrd="3" destOrd="0" parTransId="{5A66936A-7F06-4588-BFCF-653E1548564C}" sibTransId="{D91E4E40-59E0-40BE-9180-22B12EAFF929}"/>
    <dgm:cxn modelId="{7745A5D6-CECA-47E3-9D9C-AC100CA4D146}" srcId="{F13F32BD-5AB6-45F1-A400-7E1045D558BA}" destId="{D90E980F-B1D7-4CF6-86AF-9C2044754D6D}" srcOrd="4" destOrd="0" parTransId="{DEA0E8B2-23DC-4240-A47E-8EF753B8AD34}" sibTransId="{7C0997CD-C9AC-4E03-855F-1AF76D33AFBB}"/>
    <dgm:cxn modelId="{C79C6BDD-C24C-4425-B64C-DA059C258E3F}" srcId="{F13F32BD-5AB6-45F1-A400-7E1045D558BA}" destId="{0540B2BB-5D90-4521-9AE4-E5B5B7676173}" srcOrd="5" destOrd="0" parTransId="{57F304E7-C1C5-4165-9EAD-CBC4756523DB}" sibTransId="{1D0D2B40-AD56-43B9-98E9-42B62893C397}"/>
    <dgm:cxn modelId="{3BF6D2EC-A4D3-4B17-A719-59F727DDADDD}" srcId="{F13F32BD-5AB6-45F1-A400-7E1045D558BA}" destId="{66D2C786-FF71-4E2F-98EA-9B15FC8971F4}" srcOrd="6" destOrd="0" parTransId="{49210CDB-1293-45B0-B5F5-EDA52998E96A}" sibTransId="{4B2F8310-6656-4600-B847-E161C85873D8}"/>
    <dgm:cxn modelId="{2220C957-57B5-4712-9B3E-ACF6DD30035C}" type="presParOf" srcId="{E23A0EB1-5D71-442B-A239-387C2C514F66}" destId="{F05071B2-05CD-441C-A568-79DFDC4E16C4}" srcOrd="0" destOrd="0" presId="urn:microsoft.com/office/officeart/2016/7/layout/LinearArrowProcessNumbered"/>
    <dgm:cxn modelId="{E07AA21E-AB34-48D1-970E-90D6AA77B1F4}" type="presParOf" srcId="{F05071B2-05CD-441C-A568-79DFDC4E16C4}" destId="{CAA8FB58-CAF7-4DDA-9EAE-233220E98B31}" srcOrd="0" destOrd="0" presId="urn:microsoft.com/office/officeart/2016/7/layout/LinearArrowProcessNumbered"/>
    <dgm:cxn modelId="{D7815E07-5C55-41CD-AD01-1E2DDFE96B05}" type="presParOf" srcId="{F05071B2-05CD-441C-A568-79DFDC4E16C4}" destId="{6205873F-15E6-44D5-8ECE-6B96E1F467A5}" srcOrd="1" destOrd="0" presId="urn:microsoft.com/office/officeart/2016/7/layout/LinearArrowProcessNumbered"/>
    <dgm:cxn modelId="{040DC338-E557-4D87-ADD2-E032C880C900}" type="presParOf" srcId="{6205873F-15E6-44D5-8ECE-6B96E1F467A5}" destId="{32A059EA-3AA9-4A1C-9818-569CF65EB024}" srcOrd="0" destOrd="0" presId="urn:microsoft.com/office/officeart/2016/7/layout/LinearArrowProcessNumbered"/>
    <dgm:cxn modelId="{BC9A1A80-0460-4C06-8D4E-3103C8590D8D}" type="presParOf" srcId="{6205873F-15E6-44D5-8ECE-6B96E1F467A5}" destId="{7315D92C-FA8C-4F77-BA5B-C0BFCED66F4E}" srcOrd="1" destOrd="0" presId="urn:microsoft.com/office/officeart/2016/7/layout/LinearArrowProcessNumbered"/>
    <dgm:cxn modelId="{7F130502-47AF-4240-8C65-E35DCE0B8376}" type="presParOf" srcId="{6205873F-15E6-44D5-8ECE-6B96E1F467A5}" destId="{A97B08F0-B6AB-49AE-AB0A-94BAAB998416}" srcOrd="2" destOrd="0" presId="urn:microsoft.com/office/officeart/2016/7/layout/LinearArrowProcessNumbered"/>
    <dgm:cxn modelId="{D585B008-2833-4A28-BDF2-969F59E60546}" type="presParOf" srcId="{6205873F-15E6-44D5-8ECE-6B96E1F467A5}" destId="{7E5F3C23-0905-4D64-93D7-91DEDA5469F9}" srcOrd="3" destOrd="0" presId="urn:microsoft.com/office/officeart/2016/7/layout/LinearArrowProcessNumbered"/>
    <dgm:cxn modelId="{D8A15001-8965-4DFF-A749-5BCD238DA225}" type="presParOf" srcId="{F05071B2-05CD-441C-A568-79DFDC4E16C4}" destId="{DEF87BC7-23F6-49FA-8BA6-718D3CCFDA50}" srcOrd="2" destOrd="0" presId="urn:microsoft.com/office/officeart/2016/7/layout/LinearArrowProcessNumbered"/>
    <dgm:cxn modelId="{4A32338A-8F4E-4078-A2ED-43D172333553}" type="presParOf" srcId="{E23A0EB1-5D71-442B-A239-387C2C514F66}" destId="{59FDAC73-E1F6-423C-B2F4-AB35C11ED71A}" srcOrd="1" destOrd="0" presId="urn:microsoft.com/office/officeart/2016/7/layout/LinearArrowProcessNumbered"/>
    <dgm:cxn modelId="{E3EF9E7D-995D-4C65-8DD1-D6645D0EA0A0}" type="presParOf" srcId="{E23A0EB1-5D71-442B-A239-387C2C514F66}" destId="{1363371E-CC5E-40DD-9241-6BF423A3FE98}" srcOrd="2" destOrd="0" presId="urn:microsoft.com/office/officeart/2016/7/layout/LinearArrowProcessNumbered"/>
    <dgm:cxn modelId="{863E8DAD-1DEE-43C2-AAF8-A92BCEF92936}" type="presParOf" srcId="{1363371E-CC5E-40DD-9241-6BF423A3FE98}" destId="{C6D14A23-21D7-4675-B22A-E0287265553C}" srcOrd="0" destOrd="0" presId="urn:microsoft.com/office/officeart/2016/7/layout/LinearArrowProcessNumbered"/>
    <dgm:cxn modelId="{24DFB74A-92A6-4930-8BF6-31C2B5321BE8}" type="presParOf" srcId="{1363371E-CC5E-40DD-9241-6BF423A3FE98}" destId="{DCAF4B9D-5406-4377-8FF9-361E8A3A94A9}" srcOrd="1" destOrd="0" presId="urn:microsoft.com/office/officeart/2016/7/layout/LinearArrowProcessNumbered"/>
    <dgm:cxn modelId="{7DC8A886-ACB2-4ECB-B4BD-FEFED2EAE9DA}" type="presParOf" srcId="{DCAF4B9D-5406-4377-8FF9-361E8A3A94A9}" destId="{5CC02B33-3F19-49CC-9EED-362DD9D2BBEE}" srcOrd="0" destOrd="0" presId="urn:microsoft.com/office/officeart/2016/7/layout/LinearArrowProcessNumbered"/>
    <dgm:cxn modelId="{D0F8B238-108F-40CA-A6BE-C90E05497CEF}" type="presParOf" srcId="{DCAF4B9D-5406-4377-8FF9-361E8A3A94A9}" destId="{70119BA7-D7FA-45B4-84A4-D2FBA876D4E6}" srcOrd="1" destOrd="0" presId="urn:microsoft.com/office/officeart/2016/7/layout/LinearArrowProcessNumbered"/>
    <dgm:cxn modelId="{85E4443C-55B8-4B68-B788-3D30D74F6F5E}" type="presParOf" srcId="{DCAF4B9D-5406-4377-8FF9-361E8A3A94A9}" destId="{56F01C45-57FC-40DD-84BF-525C54AD33C2}" srcOrd="2" destOrd="0" presId="urn:microsoft.com/office/officeart/2016/7/layout/LinearArrowProcessNumbered"/>
    <dgm:cxn modelId="{C2C8531F-DADD-497A-B542-3EE0CB14F22F}" type="presParOf" srcId="{DCAF4B9D-5406-4377-8FF9-361E8A3A94A9}" destId="{49851F64-0F46-43C7-8495-4EDCC9B672DF}" srcOrd="3" destOrd="0" presId="urn:microsoft.com/office/officeart/2016/7/layout/LinearArrowProcessNumbered"/>
    <dgm:cxn modelId="{8AE13676-AE60-496A-B3CD-38871376A13B}" type="presParOf" srcId="{1363371E-CC5E-40DD-9241-6BF423A3FE98}" destId="{F3C3DB34-EB2C-4533-AFEB-9311F5B0BBD7}" srcOrd="2" destOrd="0" presId="urn:microsoft.com/office/officeart/2016/7/layout/LinearArrowProcessNumbered"/>
    <dgm:cxn modelId="{52CB79F2-785E-4CDF-BA26-1CCBB3884499}" type="presParOf" srcId="{E23A0EB1-5D71-442B-A239-387C2C514F66}" destId="{567D77F8-5F7D-4781-A213-BF4C159C7567}" srcOrd="3" destOrd="0" presId="urn:microsoft.com/office/officeart/2016/7/layout/LinearArrowProcessNumbered"/>
    <dgm:cxn modelId="{59DCB8F6-39E6-4E49-94B1-3199D02E4369}" type="presParOf" srcId="{E23A0EB1-5D71-442B-A239-387C2C514F66}" destId="{1ECAFA58-FE5D-4734-BBB6-C4BD3B746F18}" srcOrd="4" destOrd="0" presId="urn:microsoft.com/office/officeart/2016/7/layout/LinearArrowProcessNumbered"/>
    <dgm:cxn modelId="{7E6640CE-19D5-4AD0-A811-1A598D429F93}" type="presParOf" srcId="{1ECAFA58-FE5D-4734-BBB6-C4BD3B746F18}" destId="{94940CF5-5E2F-4AC9-8D88-ACD82E15C7D0}" srcOrd="0" destOrd="0" presId="urn:microsoft.com/office/officeart/2016/7/layout/LinearArrowProcessNumbered"/>
    <dgm:cxn modelId="{365E18DF-8813-46BC-8FDF-DE81EDC23582}" type="presParOf" srcId="{1ECAFA58-FE5D-4734-BBB6-C4BD3B746F18}" destId="{AB5B92A7-544B-463B-9BEA-8A9B2FEF5CF5}" srcOrd="1" destOrd="0" presId="urn:microsoft.com/office/officeart/2016/7/layout/LinearArrowProcessNumbered"/>
    <dgm:cxn modelId="{BE0840B0-CA0A-4373-9455-EBD0EFDF7425}" type="presParOf" srcId="{AB5B92A7-544B-463B-9BEA-8A9B2FEF5CF5}" destId="{9CAA1957-B1B3-49F6-9338-8E8DD786AEAD}" srcOrd="0" destOrd="0" presId="urn:microsoft.com/office/officeart/2016/7/layout/LinearArrowProcessNumbered"/>
    <dgm:cxn modelId="{5A87E60E-4355-43C1-8EB2-88FABEEFF307}" type="presParOf" srcId="{AB5B92A7-544B-463B-9BEA-8A9B2FEF5CF5}" destId="{F39946E5-5FA7-4F8A-AC4D-45EFD0FE4A17}" srcOrd="1" destOrd="0" presId="urn:microsoft.com/office/officeart/2016/7/layout/LinearArrowProcessNumbered"/>
    <dgm:cxn modelId="{F64D02C3-1775-470F-977E-F2D99909F38F}" type="presParOf" srcId="{AB5B92A7-544B-463B-9BEA-8A9B2FEF5CF5}" destId="{F9B0F270-BB5F-47FA-A35A-F2714CD1F879}" srcOrd="2" destOrd="0" presId="urn:microsoft.com/office/officeart/2016/7/layout/LinearArrowProcessNumbered"/>
    <dgm:cxn modelId="{A97407C8-5F15-480F-807B-C6B44350245A}" type="presParOf" srcId="{AB5B92A7-544B-463B-9BEA-8A9B2FEF5CF5}" destId="{441C05A3-6E3F-440D-9D06-49173913D969}" srcOrd="3" destOrd="0" presId="urn:microsoft.com/office/officeart/2016/7/layout/LinearArrowProcessNumbered"/>
    <dgm:cxn modelId="{ABFAC37D-DBBE-499D-813D-DBDA8EA8F0AC}" type="presParOf" srcId="{1ECAFA58-FE5D-4734-BBB6-C4BD3B746F18}" destId="{5D222A84-1A84-450C-97A2-1D68A643010E}" srcOrd="2" destOrd="0" presId="urn:microsoft.com/office/officeart/2016/7/layout/LinearArrowProcessNumbered"/>
    <dgm:cxn modelId="{CED51669-9E73-46E9-9F5F-0C7A84B18069}" type="presParOf" srcId="{E23A0EB1-5D71-442B-A239-387C2C514F66}" destId="{B53FD5EA-717D-4123-817A-76CB450E9E38}" srcOrd="5" destOrd="0" presId="urn:microsoft.com/office/officeart/2016/7/layout/LinearArrowProcessNumbered"/>
    <dgm:cxn modelId="{7404EA41-7826-40A5-ACE4-E21E9E545D36}" type="presParOf" srcId="{E23A0EB1-5D71-442B-A239-387C2C514F66}" destId="{D45EBD15-3626-477D-8C69-4EE4778546E5}" srcOrd="6" destOrd="0" presId="urn:microsoft.com/office/officeart/2016/7/layout/LinearArrowProcessNumbered"/>
    <dgm:cxn modelId="{3B59B616-3708-4BC1-9E3C-A3A6E087FC52}" type="presParOf" srcId="{D45EBD15-3626-477D-8C69-4EE4778546E5}" destId="{29AFD614-86CF-4D5A-9400-74D54DE96ECE}" srcOrd="0" destOrd="0" presId="urn:microsoft.com/office/officeart/2016/7/layout/LinearArrowProcessNumbered"/>
    <dgm:cxn modelId="{BBB21EAA-5959-42D8-A260-7298C4ED6BD8}" type="presParOf" srcId="{D45EBD15-3626-477D-8C69-4EE4778546E5}" destId="{E427615C-7957-4BB1-9FEB-B77239C31739}" srcOrd="1" destOrd="0" presId="urn:microsoft.com/office/officeart/2016/7/layout/LinearArrowProcessNumbered"/>
    <dgm:cxn modelId="{5B20AADF-E7A6-411F-9D97-283F77A421D2}" type="presParOf" srcId="{E427615C-7957-4BB1-9FEB-B77239C31739}" destId="{3DD84DA7-3189-47BB-9351-961AF0D20F56}" srcOrd="0" destOrd="0" presId="urn:microsoft.com/office/officeart/2016/7/layout/LinearArrowProcessNumbered"/>
    <dgm:cxn modelId="{093A05A0-25A2-4BF5-8E64-9313C62F729C}" type="presParOf" srcId="{E427615C-7957-4BB1-9FEB-B77239C31739}" destId="{2B3628A3-EF1C-48B3-A3CF-884A20939562}" srcOrd="1" destOrd="0" presId="urn:microsoft.com/office/officeart/2016/7/layout/LinearArrowProcessNumbered"/>
    <dgm:cxn modelId="{9887FB5D-9250-4667-8969-4A068C5A81C5}" type="presParOf" srcId="{E427615C-7957-4BB1-9FEB-B77239C31739}" destId="{A5CAC2EB-4620-4D6D-8934-D0892D61B067}" srcOrd="2" destOrd="0" presId="urn:microsoft.com/office/officeart/2016/7/layout/LinearArrowProcessNumbered"/>
    <dgm:cxn modelId="{0A01B51B-FCB7-4F50-95E5-5E47415B49F7}" type="presParOf" srcId="{E427615C-7957-4BB1-9FEB-B77239C31739}" destId="{0EF5F0AF-44ED-42E0-B1C6-A72AB1B6D40C}" srcOrd="3" destOrd="0" presId="urn:microsoft.com/office/officeart/2016/7/layout/LinearArrowProcessNumbered"/>
    <dgm:cxn modelId="{E572D519-5A6F-4E4E-AB73-FFF83554C467}" type="presParOf" srcId="{D45EBD15-3626-477D-8C69-4EE4778546E5}" destId="{352B41E0-3E22-4519-AEB1-424487827E69}" srcOrd="2" destOrd="0" presId="urn:microsoft.com/office/officeart/2016/7/layout/LinearArrowProcessNumbered"/>
    <dgm:cxn modelId="{051A6F76-2643-400D-9F69-40E3DD2D002B}" type="presParOf" srcId="{E23A0EB1-5D71-442B-A239-387C2C514F66}" destId="{E26B3EA6-252E-4D52-B575-D38336CF8A10}" srcOrd="7" destOrd="0" presId="urn:microsoft.com/office/officeart/2016/7/layout/LinearArrowProcessNumbered"/>
    <dgm:cxn modelId="{1D010E54-49CE-4439-AA12-625269D3C4EA}" type="presParOf" srcId="{E23A0EB1-5D71-442B-A239-387C2C514F66}" destId="{FFCBE346-00B6-4FD9-8643-CC315F8BA540}" srcOrd="8" destOrd="0" presId="urn:microsoft.com/office/officeart/2016/7/layout/LinearArrowProcessNumbered"/>
    <dgm:cxn modelId="{2AB7C258-63BF-4AE9-9152-2DC92F1D7B45}" type="presParOf" srcId="{FFCBE346-00B6-4FD9-8643-CC315F8BA540}" destId="{80A180DD-A5C7-4512-9F84-3E3E80A0A5B2}" srcOrd="0" destOrd="0" presId="urn:microsoft.com/office/officeart/2016/7/layout/LinearArrowProcessNumbered"/>
    <dgm:cxn modelId="{27A1007A-22BE-4575-B2AA-D814448BF304}" type="presParOf" srcId="{FFCBE346-00B6-4FD9-8643-CC315F8BA540}" destId="{2598218B-A61D-4270-BB75-C18F16DB34E7}" srcOrd="1" destOrd="0" presId="urn:microsoft.com/office/officeart/2016/7/layout/LinearArrowProcessNumbered"/>
    <dgm:cxn modelId="{E2F609DB-5C81-407F-A04D-6C7ADBA2D4E8}" type="presParOf" srcId="{2598218B-A61D-4270-BB75-C18F16DB34E7}" destId="{E94FE133-2A42-4818-AE5A-7CE9717690C5}" srcOrd="0" destOrd="0" presId="urn:microsoft.com/office/officeart/2016/7/layout/LinearArrowProcessNumbered"/>
    <dgm:cxn modelId="{3FD30680-9C66-44B7-9A7B-7F342EBB61F8}" type="presParOf" srcId="{2598218B-A61D-4270-BB75-C18F16DB34E7}" destId="{D47C562F-BB28-409C-8E70-9524C40BE360}" srcOrd="1" destOrd="0" presId="urn:microsoft.com/office/officeart/2016/7/layout/LinearArrowProcessNumbered"/>
    <dgm:cxn modelId="{69BDEA9D-1EE8-4BEC-A14E-18740AAFED41}" type="presParOf" srcId="{2598218B-A61D-4270-BB75-C18F16DB34E7}" destId="{450391DE-E86E-40D2-98EB-EB411A0B8D6E}" srcOrd="2" destOrd="0" presId="urn:microsoft.com/office/officeart/2016/7/layout/LinearArrowProcessNumbered"/>
    <dgm:cxn modelId="{4076E299-FCF2-437D-8336-580547E9B7AE}" type="presParOf" srcId="{2598218B-A61D-4270-BB75-C18F16DB34E7}" destId="{75842007-2E91-42D2-8091-8A0C465712CD}" srcOrd="3" destOrd="0" presId="urn:microsoft.com/office/officeart/2016/7/layout/LinearArrowProcessNumbered"/>
    <dgm:cxn modelId="{674EC5B6-C125-4CDD-A1DD-583E889ECDD5}" type="presParOf" srcId="{FFCBE346-00B6-4FD9-8643-CC315F8BA540}" destId="{35B7F0D1-3EBD-405F-9848-2D590701758B}" srcOrd="2" destOrd="0" presId="urn:microsoft.com/office/officeart/2016/7/layout/LinearArrowProcessNumbered"/>
    <dgm:cxn modelId="{8ED6685C-301D-4891-99A3-2AA6F31005CC}" type="presParOf" srcId="{E23A0EB1-5D71-442B-A239-387C2C514F66}" destId="{04ED7B08-5947-4E91-B9D3-428D22F1978A}" srcOrd="9" destOrd="0" presId="urn:microsoft.com/office/officeart/2016/7/layout/LinearArrowProcessNumbered"/>
    <dgm:cxn modelId="{4C0DA314-71C3-4C85-80DC-75446C31C62A}" type="presParOf" srcId="{E23A0EB1-5D71-442B-A239-387C2C514F66}" destId="{A62ECFCA-4DAB-44BE-BD18-5894B66C376A}" srcOrd="10" destOrd="0" presId="urn:microsoft.com/office/officeart/2016/7/layout/LinearArrowProcessNumbered"/>
    <dgm:cxn modelId="{65F84DFF-3DC5-41D9-B32A-65A6C53C16B3}" type="presParOf" srcId="{A62ECFCA-4DAB-44BE-BD18-5894B66C376A}" destId="{9261179D-89D3-4F03-BD96-E806BD775742}" srcOrd="0" destOrd="0" presId="urn:microsoft.com/office/officeart/2016/7/layout/LinearArrowProcessNumbered"/>
    <dgm:cxn modelId="{2F022DD5-2019-4157-8386-5B6E47E0F349}" type="presParOf" srcId="{A62ECFCA-4DAB-44BE-BD18-5894B66C376A}" destId="{98D81C0F-C279-4D06-A0EF-E095710AD0B9}" srcOrd="1" destOrd="0" presId="urn:microsoft.com/office/officeart/2016/7/layout/LinearArrowProcessNumbered"/>
    <dgm:cxn modelId="{36756E8A-5BA4-42C3-ADA1-B603CADCABF1}" type="presParOf" srcId="{98D81C0F-C279-4D06-A0EF-E095710AD0B9}" destId="{83F44AC2-D762-47BB-9AD9-6276F7A8790D}" srcOrd="0" destOrd="0" presId="urn:microsoft.com/office/officeart/2016/7/layout/LinearArrowProcessNumbered"/>
    <dgm:cxn modelId="{363C9E68-4A13-495A-868B-1CF1246425D6}" type="presParOf" srcId="{98D81C0F-C279-4D06-A0EF-E095710AD0B9}" destId="{6063F104-8F24-42FC-86AE-2B2A6BAD948E}" srcOrd="1" destOrd="0" presId="urn:microsoft.com/office/officeart/2016/7/layout/LinearArrowProcessNumbered"/>
    <dgm:cxn modelId="{C24BEFBC-A386-4AD2-8D30-D36619F9B008}" type="presParOf" srcId="{98D81C0F-C279-4D06-A0EF-E095710AD0B9}" destId="{80851D79-4A3B-4C8A-AAF3-B68906625539}" srcOrd="2" destOrd="0" presId="urn:microsoft.com/office/officeart/2016/7/layout/LinearArrowProcessNumbered"/>
    <dgm:cxn modelId="{4FD3A034-8391-4B57-8CEE-2335A037817D}" type="presParOf" srcId="{98D81C0F-C279-4D06-A0EF-E095710AD0B9}" destId="{15D82B0E-F8FF-466A-AF6E-9FF1C2EECBDD}" srcOrd="3" destOrd="0" presId="urn:microsoft.com/office/officeart/2016/7/layout/LinearArrowProcessNumbered"/>
    <dgm:cxn modelId="{304CBA02-780B-4793-B8E6-C1EFC1553C6F}" type="presParOf" srcId="{A62ECFCA-4DAB-44BE-BD18-5894B66C376A}" destId="{18C98C43-8633-47A6-B970-772FD446A48F}" srcOrd="2" destOrd="0" presId="urn:microsoft.com/office/officeart/2016/7/layout/LinearArrowProcessNumbered"/>
    <dgm:cxn modelId="{EFE1FFC1-FCDE-46DF-8683-1CA8BBA9D821}" type="presParOf" srcId="{E23A0EB1-5D71-442B-A239-387C2C514F66}" destId="{518BA1E5-09A2-4B13-B370-302B1BE84EED}" srcOrd="11" destOrd="0" presId="urn:microsoft.com/office/officeart/2016/7/layout/LinearArrowProcessNumbered"/>
    <dgm:cxn modelId="{E2958DF2-D168-4CB8-A703-45F383A5BF10}" type="presParOf" srcId="{E23A0EB1-5D71-442B-A239-387C2C514F66}" destId="{47741056-72B3-4DA6-AA94-151033BDC4C8}" srcOrd="12" destOrd="0" presId="urn:microsoft.com/office/officeart/2016/7/layout/LinearArrowProcessNumbered"/>
    <dgm:cxn modelId="{680DF177-70BA-426D-B019-03B4F1022341}" type="presParOf" srcId="{47741056-72B3-4DA6-AA94-151033BDC4C8}" destId="{F5F88192-A08D-45D6-B7C9-F16A449B26C5}" srcOrd="0" destOrd="0" presId="urn:microsoft.com/office/officeart/2016/7/layout/LinearArrowProcessNumbered"/>
    <dgm:cxn modelId="{6F94CDA3-4C1F-43E5-8DDC-B051EC182ADB}" type="presParOf" srcId="{47741056-72B3-4DA6-AA94-151033BDC4C8}" destId="{329939EF-0E69-49D8-A701-4AD8E0FC66E1}" srcOrd="1" destOrd="0" presId="urn:microsoft.com/office/officeart/2016/7/layout/LinearArrowProcessNumbered"/>
    <dgm:cxn modelId="{FAE0003D-0E24-43A4-9033-55F9A717003A}" type="presParOf" srcId="{329939EF-0E69-49D8-A701-4AD8E0FC66E1}" destId="{266EE4B6-D144-4E1B-A338-D5145F3F0E97}" srcOrd="0" destOrd="0" presId="urn:microsoft.com/office/officeart/2016/7/layout/LinearArrowProcessNumbered"/>
    <dgm:cxn modelId="{A14DF3C6-3136-47E2-BDBF-4A3D38F502F1}" type="presParOf" srcId="{329939EF-0E69-49D8-A701-4AD8E0FC66E1}" destId="{6F5C0568-3E68-4A24-AACC-F6C2DABABD1F}" srcOrd="1" destOrd="0" presId="urn:microsoft.com/office/officeart/2016/7/layout/LinearArrowProcessNumbered"/>
    <dgm:cxn modelId="{2835E914-C777-4B55-B7FD-7635939340B2}" type="presParOf" srcId="{329939EF-0E69-49D8-A701-4AD8E0FC66E1}" destId="{18E00C0A-B097-46D5-8761-A296BB6A623B}" srcOrd="2" destOrd="0" presId="urn:microsoft.com/office/officeart/2016/7/layout/LinearArrowProcessNumbered"/>
    <dgm:cxn modelId="{D3B93276-C24E-4DF7-8304-3FB3F5B8991D}" type="presParOf" srcId="{329939EF-0E69-49D8-A701-4AD8E0FC66E1}" destId="{073F6F0F-F2BC-4A59-8711-C6772E3DDB9A}" srcOrd="3" destOrd="0" presId="urn:microsoft.com/office/officeart/2016/7/layout/LinearArrowProcessNumbered"/>
    <dgm:cxn modelId="{E0EB9C64-92FF-4A90-97CF-1145F3FDEC9B}" type="presParOf" srcId="{47741056-72B3-4DA6-AA94-151033BDC4C8}" destId="{94FBB90A-C181-4794-AD18-727F81A68C1F}"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B310D8-1653-47A4-9187-4DAA48E08659}" type="doc">
      <dgm:prSet loTypeId="urn:microsoft.com/office/officeart/2005/8/layout/pictureOrgChart+Icon" loCatId="hierarchy" qsTypeId="urn:microsoft.com/office/officeart/2005/8/quickstyle/3d3" qsCatId="3D" csTypeId="urn:microsoft.com/office/officeart/2005/8/colors/colorful5" csCatId="colorful" phldr="1"/>
      <dgm:spPr/>
      <dgm:t>
        <a:bodyPr/>
        <a:lstStyle/>
        <a:p>
          <a:endParaRPr lang="en-US"/>
        </a:p>
      </dgm:t>
    </dgm:pt>
    <dgm:pt modelId="{ECD6022B-6156-4F77-B550-2A6569CB9463}">
      <dgm:prSet phldrT="[Text]" custT="1"/>
      <dgm:spPr/>
      <dgm:t>
        <a:bodyPr/>
        <a:lstStyle/>
        <a:p>
          <a:r>
            <a:rPr lang="en-US" sz="2800"/>
            <a:t>Managing </a:t>
          </a:r>
          <a:br>
            <a:rPr lang="en-US" sz="2800"/>
          </a:br>
          <a:r>
            <a:rPr lang="en-US" sz="2800"/>
            <a:t>e-waste</a:t>
          </a:r>
          <a:endParaRPr lang="en-US" sz="2800" dirty="0"/>
        </a:p>
      </dgm:t>
    </dgm:pt>
    <dgm:pt modelId="{74A90381-6086-4BB5-9870-2D96CEFB955F}" type="parTrans" cxnId="{385098AF-F446-4F3A-A08C-FE71DDF5EB6D}">
      <dgm:prSet/>
      <dgm:spPr/>
      <dgm:t>
        <a:bodyPr/>
        <a:lstStyle/>
        <a:p>
          <a:endParaRPr lang="en-US"/>
        </a:p>
      </dgm:t>
    </dgm:pt>
    <dgm:pt modelId="{5FD8D0E6-EFDA-4337-AADD-5E079091BF4C}" type="sibTrans" cxnId="{385098AF-F446-4F3A-A08C-FE71DDF5EB6D}">
      <dgm:prSet/>
      <dgm:spPr/>
      <dgm:t>
        <a:bodyPr/>
        <a:lstStyle/>
        <a:p>
          <a:endParaRPr lang="en-US"/>
        </a:p>
      </dgm:t>
    </dgm:pt>
    <dgm:pt modelId="{0E84A81F-AAF7-48F7-A3C6-8F3EFBA1D90B}">
      <dgm:prSet phldrT="[Text]"/>
      <dgm:spPr/>
      <dgm:t>
        <a:bodyPr/>
        <a:lstStyle/>
        <a:p>
          <a:r>
            <a:rPr lang="en-US" dirty="0"/>
            <a:t>Ministry of Environmental and Renewable Energy (</a:t>
          </a:r>
          <a:r>
            <a:rPr lang="en-US" dirty="0" err="1"/>
            <a:t>MoERE</a:t>
          </a:r>
          <a:r>
            <a:rPr lang="en-US" dirty="0"/>
            <a:t>)</a:t>
          </a:r>
        </a:p>
      </dgm:t>
    </dgm:pt>
    <dgm:pt modelId="{4EA0676A-76EF-4D9C-9EFB-7DE47E1D2993}" type="parTrans" cxnId="{50EE9961-3407-4220-9B92-EC4437C526A9}">
      <dgm:prSet/>
      <dgm:spPr/>
      <dgm:t>
        <a:bodyPr/>
        <a:lstStyle/>
        <a:p>
          <a:endParaRPr lang="en-US"/>
        </a:p>
      </dgm:t>
    </dgm:pt>
    <dgm:pt modelId="{78382120-ADF1-4D44-85A4-B96DA99D153C}" type="sibTrans" cxnId="{50EE9961-3407-4220-9B92-EC4437C526A9}">
      <dgm:prSet/>
      <dgm:spPr/>
      <dgm:t>
        <a:bodyPr/>
        <a:lstStyle/>
        <a:p>
          <a:endParaRPr lang="en-US"/>
        </a:p>
      </dgm:t>
    </dgm:pt>
    <dgm:pt modelId="{9740023C-A0C2-4EE5-9661-2D514A48A707}">
      <dgm:prSet custT="1"/>
      <dgm:spPr/>
      <dgm:t>
        <a:bodyPr/>
        <a:lstStyle/>
        <a:p>
          <a:r>
            <a:rPr lang="en-US" sz="2400" dirty="0"/>
            <a:t>Central Environmental Authority (CEA)</a:t>
          </a:r>
        </a:p>
      </dgm:t>
    </dgm:pt>
    <dgm:pt modelId="{6867F472-7633-4D9A-A999-FF9D391B21FB}" type="parTrans" cxnId="{5838F8C0-223F-4929-88D4-2218B8B29666}">
      <dgm:prSet/>
      <dgm:spPr/>
      <dgm:t>
        <a:bodyPr/>
        <a:lstStyle/>
        <a:p>
          <a:endParaRPr lang="en-US"/>
        </a:p>
      </dgm:t>
    </dgm:pt>
    <dgm:pt modelId="{6FE1CD60-05AA-4A90-A442-D9AC4F802A05}" type="sibTrans" cxnId="{5838F8C0-223F-4929-88D4-2218B8B29666}">
      <dgm:prSet/>
      <dgm:spPr/>
      <dgm:t>
        <a:bodyPr/>
        <a:lstStyle/>
        <a:p>
          <a:endParaRPr lang="en-US"/>
        </a:p>
      </dgm:t>
    </dgm:pt>
    <dgm:pt modelId="{B19A4AF8-ACFB-4F2B-A53D-CC6CC78B5A05}" type="pres">
      <dgm:prSet presAssocID="{B4B310D8-1653-47A4-9187-4DAA48E08659}" presName="hierChild1" presStyleCnt="0">
        <dgm:presLayoutVars>
          <dgm:orgChart val="1"/>
          <dgm:chPref val="1"/>
          <dgm:dir/>
          <dgm:animOne val="branch"/>
          <dgm:animLvl val="lvl"/>
          <dgm:resizeHandles/>
        </dgm:presLayoutVars>
      </dgm:prSet>
      <dgm:spPr/>
    </dgm:pt>
    <dgm:pt modelId="{E9921F0E-825B-4823-B477-E5F4EBC9E735}" type="pres">
      <dgm:prSet presAssocID="{ECD6022B-6156-4F77-B550-2A6569CB9463}" presName="hierRoot1" presStyleCnt="0">
        <dgm:presLayoutVars>
          <dgm:hierBranch val="init"/>
        </dgm:presLayoutVars>
      </dgm:prSet>
      <dgm:spPr/>
    </dgm:pt>
    <dgm:pt modelId="{5861F812-AC2F-4CDE-B489-3B6D2B0D5FF6}" type="pres">
      <dgm:prSet presAssocID="{ECD6022B-6156-4F77-B550-2A6569CB9463}" presName="rootComposite1" presStyleCnt="0"/>
      <dgm:spPr/>
    </dgm:pt>
    <dgm:pt modelId="{34876B63-8F52-4911-8AEF-0B9EC82B1B79}" type="pres">
      <dgm:prSet presAssocID="{ECD6022B-6156-4F77-B550-2A6569CB9463}" presName="rootText1" presStyleLbl="node0" presStyleIdx="0" presStyleCnt="1" custScaleX="161439">
        <dgm:presLayoutVars>
          <dgm:chPref val="3"/>
        </dgm:presLayoutVars>
      </dgm:prSet>
      <dgm:spPr/>
    </dgm:pt>
    <dgm:pt modelId="{23D14445-F36E-4007-8EC1-3D09A7B8DEF4}" type="pres">
      <dgm:prSet presAssocID="{ECD6022B-6156-4F77-B550-2A6569CB9463}" presName="rootPict1" presStyleLbl="alignImgPlace1" presStyleIdx="0" presStyleCnt="3" custLinFactNeighborX="-88218"/>
      <dgm:spPr>
        <a:blipFill>
          <a:blip xmlns:r="http://schemas.openxmlformats.org/officeDocument/2006/relationships" r:embed="rId1">
            <a:extLst>
              <a:ext uri="{28A0092B-C50C-407E-A947-70E740481C1C}">
                <a14:useLocalDpi xmlns:a14="http://schemas.microsoft.com/office/drawing/2010/main" val="0"/>
              </a:ext>
            </a:extLst>
          </a:blip>
          <a:srcRect/>
          <a:stretch>
            <a:fillRect l="-69000" r="-69000"/>
          </a:stretch>
        </a:blipFill>
      </dgm:spPr>
    </dgm:pt>
    <dgm:pt modelId="{3C61D9E7-F3C5-400E-9F6B-0CA122C66412}" type="pres">
      <dgm:prSet presAssocID="{ECD6022B-6156-4F77-B550-2A6569CB9463}" presName="rootConnector1" presStyleLbl="node1" presStyleIdx="0" presStyleCnt="0"/>
      <dgm:spPr/>
    </dgm:pt>
    <dgm:pt modelId="{B3DFC1F9-F075-442F-9410-61E16AC2A835}" type="pres">
      <dgm:prSet presAssocID="{ECD6022B-6156-4F77-B550-2A6569CB9463}" presName="hierChild2" presStyleCnt="0"/>
      <dgm:spPr/>
    </dgm:pt>
    <dgm:pt modelId="{98EB5439-7ED3-4C9B-B840-AD4FE0954110}" type="pres">
      <dgm:prSet presAssocID="{4EA0676A-76EF-4D9C-9EFB-7DE47E1D2993}" presName="Name37" presStyleLbl="parChTrans1D2" presStyleIdx="0" presStyleCnt="1"/>
      <dgm:spPr/>
    </dgm:pt>
    <dgm:pt modelId="{5C9276F3-2AF4-405E-B1E2-D7A01EE2C18B}" type="pres">
      <dgm:prSet presAssocID="{0E84A81F-AAF7-48F7-A3C6-8F3EFBA1D90B}" presName="hierRoot2" presStyleCnt="0">
        <dgm:presLayoutVars>
          <dgm:hierBranch/>
        </dgm:presLayoutVars>
      </dgm:prSet>
      <dgm:spPr/>
    </dgm:pt>
    <dgm:pt modelId="{7316487B-91CD-48F1-A7A1-F750C8D574DE}" type="pres">
      <dgm:prSet presAssocID="{0E84A81F-AAF7-48F7-A3C6-8F3EFBA1D90B}" presName="rootComposite" presStyleCnt="0"/>
      <dgm:spPr/>
    </dgm:pt>
    <dgm:pt modelId="{5119FD46-5D67-46CD-94D8-44FF386E2B39}" type="pres">
      <dgm:prSet presAssocID="{0E84A81F-AAF7-48F7-A3C6-8F3EFBA1D90B}" presName="rootText" presStyleLbl="node2" presStyleIdx="0" presStyleCnt="1" custScaleX="161439">
        <dgm:presLayoutVars>
          <dgm:chPref val="3"/>
        </dgm:presLayoutVars>
      </dgm:prSet>
      <dgm:spPr/>
    </dgm:pt>
    <dgm:pt modelId="{C52E152F-EC34-47C7-A57E-EDD459F2FE57}" type="pres">
      <dgm:prSet presAssocID="{0E84A81F-AAF7-48F7-A3C6-8F3EFBA1D90B}" presName="rootPict" presStyleLbl="alignImgPlace1" presStyleIdx="1" presStyleCnt="3" custLinFactNeighborX="-9262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619" t="9619" r="9619" b="9619"/>
          </a:stretch>
        </a:blipFill>
      </dgm:spPr>
    </dgm:pt>
    <dgm:pt modelId="{E22EB7B1-8491-46BF-8245-B9DBFE19E344}" type="pres">
      <dgm:prSet presAssocID="{0E84A81F-AAF7-48F7-A3C6-8F3EFBA1D90B}" presName="rootConnector" presStyleLbl="node2" presStyleIdx="0" presStyleCnt="1"/>
      <dgm:spPr/>
    </dgm:pt>
    <dgm:pt modelId="{C4047385-E65F-446C-B89D-D3E11AA3FBE1}" type="pres">
      <dgm:prSet presAssocID="{0E84A81F-AAF7-48F7-A3C6-8F3EFBA1D90B}" presName="hierChild4" presStyleCnt="0"/>
      <dgm:spPr/>
    </dgm:pt>
    <dgm:pt modelId="{BE59360E-E843-4BA1-93C2-909BA165494D}" type="pres">
      <dgm:prSet presAssocID="{6867F472-7633-4D9A-A999-FF9D391B21FB}" presName="Name35" presStyleLbl="parChTrans1D3" presStyleIdx="0" presStyleCnt="1"/>
      <dgm:spPr/>
    </dgm:pt>
    <dgm:pt modelId="{33BF02DE-089C-421F-A82C-D9E8A92D34CF}" type="pres">
      <dgm:prSet presAssocID="{9740023C-A0C2-4EE5-9661-2D514A48A707}" presName="hierRoot2" presStyleCnt="0">
        <dgm:presLayoutVars>
          <dgm:hierBranch val="init"/>
        </dgm:presLayoutVars>
      </dgm:prSet>
      <dgm:spPr/>
    </dgm:pt>
    <dgm:pt modelId="{B54C31EC-929A-40E5-995C-013E1045F733}" type="pres">
      <dgm:prSet presAssocID="{9740023C-A0C2-4EE5-9661-2D514A48A707}" presName="rootComposite" presStyleCnt="0"/>
      <dgm:spPr/>
    </dgm:pt>
    <dgm:pt modelId="{C122CA9B-C24A-4D51-80CC-06E8A18EDEEB}" type="pres">
      <dgm:prSet presAssocID="{9740023C-A0C2-4EE5-9661-2D514A48A707}" presName="rootText" presStyleLbl="node3" presStyleIdx="0" presStyleCnt="1" custScaleX="161439">
        <dgm:presLayoutVars>
          <dgm:chPref val="3"/>
        </dgm:presLayoutVars>
      </dgm:prSet>
      <dgm:spPr/>
    </dgm:pt>
    <dgm:pt modelId="{29D5A8CE-E721-4766-9CDD-C794BA3E4F9A}" type="pres">
      <dgm:prSet presAssocID="{9740023C-A0C2-4EE5-9661-2D514A48A707}" presName="rootPict" presStyleLbl="alignImgPlace1" presStyleIdx="2" presStyleCnt="3" custLinFactNeighborX="-9262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13" t="9640" r="-3813" b="9640"/>
          </a:stretch>
        </a:blipFill>
      </dgm:spPr>
    </dgm:pt>
    <dgm:pt modelId="{31FC6705-A58B-4869-BBE5-1316F71E7CA7}" type="pres">
      <dgm:prSet presAssocID="{9740023C-A0C2-4EE5-9661-2D514A48A707}" presName="rootConnector" presStyleLbl="node3" presStyleIdx="0" presStyleCnt="1"/>
      <dgm:spPr/>
    </dgm:pt>
    <dgm:pt modelId="{9B6FE8B0-D0D6-4922-BBE4-0112E34FD88F}" type="pres">
      <dgm:prSet presAssocID="{9740023C-A0C2-4EE5-9661-2D514A48A707}" presName="hierChild4" presStyleCnt="0"/>
      <dgm:spPr/>
    </dgm:pt>
    <dgm:pt modelId="{D07059E2-5C25-40A4-8BD1-2CCE008CA6F6}" type="pres">
      <dgm:prSet presAssocID="{9740023C-A0C2-4EE5-9661-2D514A48A707}" presName="hierChild5" presStyleCnt="0"/>
      <dgm:spPr/>
    </dgm:pt>
    <dgm:pt modelId="{4DB92CB1-D046-4DFD-8507-2AECF9FABA20}" type="pres">
      <dgm:prSet presAssocID="{0E84A81F-AAF7-48F7-A3C6-8F3EFBA1D90B}" presName="hierChild5" presStyleCnt="0"/>
      <dgm:spPr/>
    </dgm:pt>
    <dgm:pt modelId="{DFB5D40D-5B0D-4A6C-9730-B703F8D5C6ED}" type="pres">
      <dgm:prSet presAssocID="{ECD6022B-6156-4F77-B550-2A6569CB9463}" presName="hierChild3" presStyleCnt="0"/>
      <dgm:spPr/>
    </dgm:pt>
  </dgm:ptLst>
  <dgm:cxnLst>
    <dgm:cxn modelId="{8B319F22-C4C3-4145-BD02-B876CD69F3E3}" type="presOf" srcId="{9740023C-A0C2-4EE5-9661-2D514A48A707}" destId="{C122CA9B-C24A-4D51-80CC-06E8A18EDEEB}" srcOrd="0" destOrd="0" presId="urn:microsoft.com/office/officeart/2005/8/layout/pictureOrgChart+Icon"/>
    <dgm:cxn modelId="{50EE9961-3407-4220-9B92-EC4437C526A9}" srcId="{ECD6022B-6156-4F77-B550-2A6569CB9463}" destId="{0E84A81F-AAF7-48F7-A3C6-8F3EFBA1D90B}" srcOrd="0" destOrd="0" parTransId="{4EA0676A-76EF-4D9C-9EFB-7DE47E1D2993}" sibTransId="{78382120-ADF1-4D44-85A4-B96DA99D153C}"/>
    <dgm:cxn modelId="{EA641454-15F6-44FE-8507-AFC5F9B7C4BC}" type="presOf" srcId="{ECD6022B-6156-4F77-B550-2A6569CB9463}" destId="{34876B63-8F52-4911-8AEF-0B9EC82B1B79}" srcOrd="0" destOrd="0" presId="urn:microsoft.com/office/officeart/2005/8/layout/pictureOrgChart+Icon"/>
    <dgm:cxn modelId="{244C687B-14E1-4A32-88D4-CF07478E41AE}" type="presOf" srcId="{0E84A81F-AAF7-48F7-A3C6-8F3EFBA1D90B}" destId="{5119FD46-5D67-46CD-94D8-44FF386E2B39}" srcOrd="0" destOrd="0" presId="urn:microsoft.com/office/officeart/2005/8/layout/pictureOrgChart+Icon"/>
    <dgm:cxn modelId="{875D6486-D81C-4FED-B6E4-ADE741E5E824}" type="presOf" srcId="{6867F472-7633-4D9A-A999-FF9D391B21FB}" destId="{BE59360E-E843-4BA1-93C2-909BA165494D}" srcOrd="0" destOrd="0" presId="urn:microsoft.com/office/officeart/2005/8/layout/pictureOrgChart+Icon"/>
    <dgm:cxn modelId="{E82E508B-EAF3-4FF6-AADC-C0FC724EE7E7}" type="presOf" srcId="{4EA0676A-76EF-4D9C-9EFB-7DE47E1D2993}" destId="{98EB5439-7ED3-4C9B-B840-AD4FE0954110}" srcOrd="0" destOrd="0" presId="urn:microsoft.com/office/officeart/2005/8/layout/pictureOrgChart+Icon"/>
    <dgm:cxn modelId="{4AB88B8D-7F26-4AA3-A276-EB181C9DF8E0}" type="presOf" srcId="{0E84A81F-AAF7-48F7-A3C6-8F3EFBA1D90B}" destId="{E22EB7B1-8491-46BF-8245-B9DBFE19E344}" srcOrd="1" destOrd="0" presId="urn:microsoft.com/office/officeart/2005/8/layout/pictureOrgChart+Icon"/>
    <dgm:cxn modelId="{CF7D528E-9D65-4160-82DD-F13150D18058}" type="presOf" srcId="{B4B310D8-1653-47A4-9187-4DAA48E08659}" destId="{B19A4AF8-ACFB-4F2B-A53D-CC6CC78B5A05}" srcOrd="0" destOrd="0" presId="urn:microsoft.com/office/officeart/2005/8/layout/pictureOrgChart+Icon"/>
    <dgm:cxn modelId="{385098AF-F446-4F3A-A08C-FE71DDF5EB6D}" srcId="{B4B310D8-1653-47A4-9187-4DAA48E08659}" destId="{ECD6022B-6156-4F77-B550-2A6569CB9463}" srcOrd="0" destOrd="0" parTransId="{74A90381-6086-4BB5-9870-2D96CEFB955F}" sibTransId="{5FD8D0E6-EFDA-4337-AADD-5E079091BF4C}"/>
    <dgm:cxn modelId="{5838F8C0-223F-4929-88D4-2218B8B29666}" srcId="{0E84A81F-AAF7-48F7-A3C6-8F3EFBA1D90B}" destId="{9740023C-A0C2-4EE5-9661-2D514A48A707}" srcOrd="0" destOrd="0" parTransId="{6867F472-7633-4D9A-A999-FF9D391B21FB}" sibTransId="{6FE1CD60-05AA-4A90-A442-D9AC4F802A05}"/>
    <dgm:cxn modelId="{BB318FC9-D0D3-4F0B-B56D-150BBAC4BCF9}" type="presOf" srcId="{ECD6022B-6156-4F77-B550-2A6569CB9463}" destId="{3C61D9E7-F3C5-400E-9F6B-0CA122C66412}" srcOrd="1" destOrd="0" presId="urn:microsoft.com/office/officeart/2005/8/layout/pictureOrgChart+Icon"/>
    <dgm:cxn modelId="{76986ACA-3A2A-427E-A5B3-A03BA6AF845B}" type="presOf" srcId="{9740023C-A0C2-4EE5-9661-2D514A48A707}" destId="{31FC6705-A58B-4869-BBE5-1316F71E7CA7}" srcOrd="1" destOrd="0" presId="urn:microsoft.com/office/officeart/2005/8/layout/pictureOrgChart+Icon"/>
    <dgm:cxn modelId="{BC355481-1238-47DA-97B2-44E197CC0058}" type="presParOf" srcId="{B19A4AF8-ACFB-4F2B-A53D-CC6CC78B5A05}" destId="{E9921F0E-825B-4823-B477-E5F4EBC9E735}" srcOrd="0" destOrd="0" presId="urn:microsoft.com/office/officeart/2005/8/layout/pictureOrgChart+Icon"/>
    <dgm:cxn modelId="{F446A8C8-CD8A-4DC0-9BC5-9D776DDAE5B4}" type="presParOf" srcId="{E9921F0E-825B-4823-B477-E5F4EBC9E735}" destId="{5861F812-AC2F-4CDE-B489-3B6D2B0D5FF6}" srcOrd="0" destOrd="0" presId="urn:microsoft.com/office/officeart/2005/8/layout/pictureOrgChart+Icon"/>
    <dgm:cxn modelId="{394AD0EB-031D-4EA7-8563-F9153305E995}" type="presParOf" srcId="{5861F812-AC2F-4CDE-B489-3B6D2B0D5FF6}" destId="{34876B63-8F52-4911-8AEF-0B9EC82B1B79}" srcOrd="0" destOrd="0" presId="urn:microsoft.com/office/officeart/2005/8/layout/pictureOrgChart+Icon"/>
    <dgm:cxn modelId="{73EC9E1C-786B-482D-9BE5-F395763A86E2}" type="presParOf" srcId="{5861F812-AC2F-4CDE-B489-3B6D2B0D5FF6}" destId="{23D14445-F36E-4007-8EC1-3D09A7B8DEF4}" srcOrd="1" destOrd="0" presId="urn:microsoft.com/office/officeart/2005/8/layout/pictureOrgChart+Icon"/>
    <dgm:cxn modelId="{1D72F7B3-6712-4756-8877-15BC71C14639}" type="presParOf" srcId="{5861F812-AC2F-4CDE-B489-3B6D2B0D5FF6}" destId="{3C61D9E7-F3C5-400E-9F6B-0CA122C66412}" srcOrd="2" destOrd="0" presId="urn:microsoft.com/office/officeart/2005/8/layout/pictureOrgChart+Icon"/>
    <dgm:cxn modelId="{F8063242-D87E-49F5-8FAE-0E6641A1335D}" type="presParOf" srcId="{E9921F0E-825B-4823-B477-E5F4EBC9E735}" destId="{B3DFC1F9-F075-442F-9410-61E16AC2A835}" srcOrd="1" destOrd="0" presId="urn:microsoft.com/office/officeart/2005/8/layout/pictureOrgChart+Icon"/>
    <dgm:cxn modelId="{DA6FAF40-DAE7-4A12-A72A-4FA4E136BC34}" type="presParOf" srcId="{B3DFC1F9-F075-442F-9410-61E16AC2A835}" destId="{98EB5439-7ED3-4C9B-B840-AD4FE0954110}" srcOrd="0" destOrd="0" presId="urn:microsoft.com/office/officeart/2005/8/layout/pictureOrgChart+Icon"/>
    <dgm:cxn modelId="{ACDA5C1A-4674-49F6-B4F5-DD92567E0446}" type="presParOf" srcId="{B3DFC1F9-F075-442F-9410-61E16AC2A835}" destId="{5C9276F3-2AF4-405E-B1E2-D7A01EE2C18B}" srcOrd="1" destOrd="0" presId="urn:microsoft.com/office/officeart/2005/8/layout/pictureOrgChart+Icon"/>
    <dgm:cxn modelId="{AE4F8C7A-43F7-4AEA-B796-8D6CFA9261CC}" type="presParOf" srcId="{5C9276F3-2AF4-405E-B1E2-D7A01EE2C18B}" destId="{7316487B-91CD-48F1-A7A1-F750C8D574DE}" srcOrd="0" destOrd="0" presId="urn:microsoft.com/office/officeart/2005/8/layout/pictureOrgChart+Icon"/>
    <dgm:cxn modelId="{497C3B3E-1FD3-4CC1-A23C-3046D6D399E5}" type="presParOf" srcId="{7316487B-91CD-48F1-A7A1-F750C8D574DE}" destId="{5119FD46-5D67-46CD-94D8-44FF386E2B39}" srcOrd="0" destOrd="0" presId="urn:microsoft.com/office/officeart/2005/8/layout/pictureOrgChart+Icon"/>
    <dgm:cxn modelId="{8D166E4B-2D59-4C41-8C52-CBC3D50BDD16}" type="presParOf" srcId="{7316487B-91CD-48F1-A7A1-F750C8D574DE}" destId="{C52E152F-EC34-47C7-A57E-EDD459F2FE57}" srcOrd="1" destOrd="0" presId="urn:microsoft.com/office/officeart/2005/8/layout/pictureOrgChart+Icon"/>
    <dgm:cxn modelId="{2798CABB-DD73-4D79-9A75-C314D6F3E5AE}" type="presParOf" srcId="{7316487B-91CD-48F1-A7A1-F750C8D574DE}" destId="{E22EB7B1-8491-46BF-8245-B9DBFE19E344}" srcOrd="2" destOrd="0" presId="urn:microsoft.com/office/officeart/2005/8/layout/pictureOrgChart+Icon"/>
    <dgm:cxn modelId="{3DA529AA-11D5-4BB8-8AEE-060DA6EA1B8C}" type="presParOf" srcId="{5C9276F3-2AF4-405E-B1E2-D7A01EE2C18B}" destId="{C4047385-E65F-446C-B89D-D3E11AA3FBE1}" srcOrd="1" destOrd="0" presId="urn:microsoft.com/office/officeart/2005/8/layout/pictureOrgChart+Icon"/>
    <dgm:cxn modelId="{83C874C6-7690-4D7B-84BE-17E690869532}" type="presParOf" srcId="{C4047385-E65F-446C-B89D-D3E11AA3FBE1}" destId="{BE59360E-E843-4BA1-93C2-909BA165494D}" srcOrd="0" destOrd="0" presId="urn:microsoft.com/office/officeart/2005/8/layout/pictureOrgChart+Icon"/>
    <dgm:cxn modelId="{D671BD73-A51E-4037-97EA-B7761321D376}" type="presParOf" srcId="{C4047385-E65F-446C-B89D-D3E11AA3FBE1}" destId="{33BF02DE-089C-421F-A82C-D9E8A92D34CF}" srcOrd="1" destOrd="0" presId="urn:microsoft.com/office/officeart/2005/8/layout/pictureOrgChart+Icon"/>
    <dgm:cxn modelId="{C30940D9-6697-4746-A240-08D39CBE53B9}" type="presParOf" srcId="{33BF02DE-089C-421F-A82C-D9E8A92D34CF}" destId="{B54C31EC-929A-40E5-995C-013E1045F733}" srcOrd="0" destOrd="0" presId="urn:microsoft.com/office/officeart/2005/8/layout/pictureOrgChart+Icon"/>
    <dgm:cxn modelId="{28E5B753-9ACB-4E24-A336-14B6815B3798}" type="presParOf" srcId="{B54C31EC-929A-40E5-995C-013E1045F733}" destId="{C122CA9B-C24A-4D51-80CC-06E8A18EDEEB}" srcOrd="0" destOrd="0" presId="urn:microsoft.com/office/officeart/2005/8/layout/pictureOrgChart+Icon"/>
    <dgm:cxn modelId="{4A16FB2D-669B-4086-9305-AFBC181C6B2C}" type="presParOf" srcId="{B54C31EC-929A-40E5-995C-013E1045F733}" destId="{29D5A8CE-E721-4766-9CDD-C794BA3E4F9A}" srcOrd="1" destOrd="0" presId="urn:microsoft.com/office/officeart/2005/8/layout/pictureOrgChart+Icon"/>
    <dgm:cxn modelId="{E0C0A5AB-6BC1-4ACC-8AAD-1761C5B64B26}" type="presParOf" srcId="{B54C31EC-929A-40E5-995C-013E1045F733}" destId="{31FC6705-A58B-4869-BBE5-1316F71E7CA7}" srcOrd="2" destOrd="0" presId="urn:microsoft.com/office/officeart/2005/8/layout/pictureOrgChart+Icon"/>
    <dgm:cxn modelId="{A8B32360-297F-48F2-8B29-E25D1507CF6D}" type="presParOf" srcId="{33BF02DE-089C-421F-A82C-D9E8A92D34CF}" destId="{9B6FE8B0-D0D6-4922-BBE4-0112E34FD88F}" srcOrd="1" destOrd="0" presId="urn:microsoft.com/office/officeart/2005/8/layout/pictureOrgChart+Icon"/>
    <dgm:cxn modelId="{5D6A5336-18A9-417D-9286-0C137DB39CC5}" type="presParOf" srcId="{33BF02DE-089C-421F-A82C-D9E8A92D34CF}" destId="{D07059E2-5C25-40A4-8BD1-2CCE008CA6F6}" srcOrd="2" destOrd="0" presId="urn:microsoft.com/office/officeart/2005/8/layout/pictureOrgChart+Icon"/>
    <dgm:cxn modelId="{AA9CF7BF-769A-4F9C-83C4-8DC641BD3F5F}" type="presParOf" srcId="{5C9276F3-2AF4-405E-B1E2-D7A01EE2C18B}" destId="{4DB92CB1-D046-4DFD-8507-2AECF9FABA20}" srcOrd="2" destOrd="0" presId="urn:microsoft.com/office/officeart/2005/8/layout/pictureOrgChart+Icon"/>
    <dgm:cxn modelId="{05615F2A-19BF-46FE-B5B5-B8D806E4767C}" type="presParOf" srcId="{E9921F0E-825B-4823-B477-E5F4EBC9E735}" destId="{DFB5D40D-5B0D-4A6C-9730-B703F8D5C6ED}"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8E29A5-D9C0-49B0-95AF-668B0FB8FED5}" type="doc">
      <dgm:prSet loTypeId="urn:microsoft.com/office/officeart/2008/layout/PictureStrips" loCatId="picture" qsTypeId="urn:microsoft.com/office/officeart/2005/8/quickstyle/3d3" qsCatId="3D" csTypeId="urn:microsoft.com/office/officeart/2005/8/colors/colorful3" csCatId="colorful" phldr="1"/>
      <dgm:spPr/>
      <dgm:t>
        <a:bodyPr/>
        <a:lstStyle/>
        <a:p>
          <a:endParaRPr lang="en-US"/>
        </a:p>
      </dgm:t>
    </dgm:pt>
    <dgm:pt modelId="{5EF2F328-A5F2-4493-A7BC-4D805D266115}">
      <dgm:prSet phldrT="[Text]" custT="1"/>
      <dgm:spPr/>
      <dgm:t>
        <a:bodyPr/>
        <a:lstStyle/>
        <a:p>
          <a:r>
            <a:rPr lang="en-US" sz="2000" b="1" dirty="0"/>
            <a:t>Printing</a:t>
          </a:r>
          <a:endParaRPr lang="en-US" sz="1800" b="1" dirty="0"/>
        </a:p>
      </dgm:t>
    </dgm:pt>
    <dgm:pt modelId="{14ABF31D-DCF3-458A-AC41-F003FE10E892}" type="parTrans" cxnId="{F239F147-DD96-4D88-8D99-B232882AB71F}">
      <dgm:prSet/>
      <dgm:spPr/>
      <dgm:t>
        <a:bodyPr/>
        <a:lstStyle/>
        <a:p>
          <a:endParaRPr lang="en-US"/>
        </a:p>
      </dgm:t>
    </dgm:pt>
    <dgm:pt modelId="{F6E4DC0B-0E52-4B05-9B7A-DEF7E63E6D05}" type="sibTrans" cxnId="{F239F147-DD96-4D88-8D99-B232882AB71F}">
      <dgm:prSet/>
      <dgm:spPr/>
      <dgm:t>
        <a:bodyPr/>
        <a:lstStyle/>
        <a:p>
          <a:endParaRPr lang="en-US"/>
        </a:p>
      </dgm:t>
    </dgm:pt>
    <dgm:pt modelId="{61630CCA-36B1-49AE-9A84-B9ACB718CD23}">
      <dgm:prSet phldrT="[Text]"/>
      <dgm:spPr/>
      <dgm:t>
        <a:bodyPr/>
        <a:lstStyle/>
        <a:p>
          <a:r>
            <a:rPr lang="en-US" sz="1400" dirty="0"/>
            <a:t>Printing should be done carefully and only those pages should be printed that are indispensable. Apart from electricity, this will save lot of paper and consequently lower cutting down of trees</a:t>
          </a:r>
        </a:p>
      </dgm:t>
    </dgm:pt>
    <dgm:pt modelId="{DFE8301D-3BAF-4DC2-BA69-343C09B49F00}" type="parTrans" cxnId="{9CC9EABA-9CC6-4E19-96DE-6F3622A5C232}">
      <dgm:prSet/>
      <dgm:spPr/>
      <dgm:t>
        <a:bodyPr/>
        <a:lstStyle/>
        <a:p>
          <a:endParaRPr lang="en-US"/>
        </a:p>
      </dgm:t>
    </dgm:pt>
    <dgm:pt modelId="{67A8A0F4-8090-4A28-B0E9-CC7B493D5F0E}" type="sibTrans" cxnId="{9CC9EABA-9CC6-4E19-96DE-6F3622A5C232}">
      <dgm:prSet/>
      <dgm:spPr/>
      <dgm:t>
        <a:bodyPr/>
        <a:lstStyle/>
        <a:p>
          <a:endParaRPr lang="en-US"/>
        </a:p>
      </dgm:t>
    </dgm:pt>
    <dgm:pt modelId="{25083966-363D-4484-AC8A-8FF6C26D4C57}">
      <dgm:prSet phldrT="[Text]"/>
      <dgm:spPr/>
      <dgm:t>
        <a:bodyPr/>
        <a:lstStyle/>
        <a:p>
          <a:r>
            <a:rPr lang="en-US" b="1" dirty="0"/>
            <a:t>Refilling</a:t>
          </a:r>
        </a:p>
      </dgm:t>
    </dgm:pt>
    <dgm:pt modelId="{2AB0346B-8BB8-43AC-8963-06DEA457B48C}" type="parTrans" cxnId="{E1FE5959-503D-4A22-9076-21E0805006B8}">
      <dgm:prSet/>
      <dgm:spPr/>
      <dgm:t>
        <a:bodyPr/>
        <a:lstStyle/>
        <a:p>
          <a:endParaRPr lang="en-US"/>
        </a:p>
      </dgm:t>
    </dgm:pt>
    <dgm:pt modelId="{D1A95FE8-77B8-416F-ADA8-F8841DF1ED1F}" type="sibTrans" cxnId="{E1FE5959-503D-4A22-9076-21E0805006B8}">
      <dgm:prSet/>
      <dgm:spPr/>
      <dgm:t>
        <a:bodyPr/>
        <a:lstStyle/>
        <a:p>
          <a:endParaRPr lang="en-US"/>
        </a:p>
      </dgm:t>
    </dgm:pt>
    <dgm:pt modelId="{11BB4384-FB75-4812-AB3D-9BE1D247AB72}">
      <dgm:prSet phldrT="[Text]"/>
      <dgm:spPr/>
      <dgm:t>
        <a:bodyPr/>
        <a:lstStyle/>
        <a:p>
          <a:r>
            <a:rPr lang="en-US" dirty="0"/>
            <a:t>Refilling of ink cartridges and laser toners are cheaper and does not add to landfill. Hence should be carried out</a:t>
          </a:r>
        </a:p>
      </dgm:t>
    </dgm:pt>
    <dgm:pt modelId="{95373B73-0C4C-4B18-9C2A-F74E3F8F72AF}" type="parTrans" cxnId="{5F0EDED0-3866-4D62-BC94-6EFA7A69FF32}">
      <dgm:prSet/>
      <dgm:spPr/>
      <dgm:t>
        <a:bodyPr/>
        <a:lstStyle/>
        <a:p>
          <a:endParaRPr lang="en-US"/>
        </a:p>
      </dgm:t>
    </dgm:pt>
    <dgm:pt modelId="{9D4F7D4A-0832-40EE-B13A-15BB7A8AB2FE}" type="sibTrans" cxnId="{5F0EDED0-3866-4D62-BC94-6EFA7A69FF32}">
      <dgm:prSet/>
      <dgm:spPr/>
      <dgm:t>
        <a:bodyPr/>
        <a:lstStyle/>
        <a:p>
          <a:endParaRPr lang="en-US"/>
        </a:p>
      </dgm:t>
    </dgm:pt>
    <dgm:pt modelId="{BBF453D0-89E0-4ADD-B2CC-44D27308805C}">
      <dgm:prSet phldrT="[Text]"/>
      <dgm:spPr/>
      <dgm:t>
        <a:bodyPr/>
        <a:lstStyle/>
        <a:p>
          <a:r>
            <a:rPr lang="en-US" b="1" dirty="0"/>
            <a:t>Switching off</a:t>
          </a:r>
        </a:p>
      </dgm:t>
    </dgm:pt>
    <dgm:pt modelId="{6DC85388-1104-4646-92AC-D21FB73E49A1}" type="parTrans" cxnId="{408536EA-EA14-4E51-AF3E-DE87E5227670}">
      <dgm:prSet/>
      <dgm:spPr/>
      <dgm:t>
        <a:bodyPr/>
        <a:lstStyle/>
        <a:p>
          <a:endParaRPr lang="en-US"/>
        </a:p>
      </dgm:t>
    </dgm:pt>
    <dgm:pt modelId="{48768892-E408-406B-BEE9-52C0061CC92A}" type="sibTrans" cxnId="{408536EA-EA14-4E51-AF3E-DE87E5227670}">
      <dgm:prSet/>
      <dgm:spPr/>
      <dgm:t>
        <a:bodyPr/>
        <a:lstStyle/>
        <a:p>
          <a:endParaRPr lang="en-US"/>
        </a:p>
      </dgm:t>
    </dgm:pt>
    <dgm:pt modelId="{F6268350-B3A7-4F8C-A9C3-175C9F4CBCAE}">
      <dgm:prSet phldrT="[Text]"/>
      <dgm:spPr/>
      <dgm:t>
        <a:bodyPr/>
        <a:lstStyle/>
        <a:p>
          <a:r>
            <a:rPr lang="en-US" dirty="0"/>
            <a:t>IT hardware devices should be turned off when not in use</a:t>
          </a:r>
        </a:p>
      </dgm:t>
    </dgm:pt>
    <dgm:pt modelId="{FB318132-5F9C-4055-A2C0-B37AE8738FD7}" type="parTrans" cxnId="{2CC9CFB8-97F8-4AA8-B5C2-BD934E96AE26}">
      <dgm:prSet/>
      <dgm:spPr/>
      <dgm:t>
        <a:bodyPr/>
        <a:lstStyle/>
        <a:p>
          <a:endParaRPr lang="en-US"/>
        </a:p>
      </dgm:t>
    </dgm:pt>
    <dgm:pt modelId="{4DC0E286-78B9-44B9-8A5E-E7A83C3C4C1A}" type="sibTrans" cxnId="{2CC9CFB8-97F8-4AA8-B5C2-BD934E96AE26}">
      <dgm:prSet/>
      <dgm:spPr/>
      <dgm:t>
        <a:bodyPr/>
        <a:lstStyle/>
        <a:p>
          <a:endParaRPr lang="en-US"/>
        </a:p>
      </dgm:t>
    </dgm:pt>
    <dgm:pt modelId="{622940CB-0480-47CB-92BE-BD02447A2242}" type="pres">
      <dgm:prSet presAssocID="{D38E29A5-D9C0-49B0-95AF-668B0FB8FED5}" presName="Name0" presStyleCnt="0">
        <dgm:presLayoutVars>
          <dgm:dir/>
          <dgm:resizeHandles val="exact"/>
        </dgm:presLayoutVars>
      </dgm:prSet>
      <dgm:spPr/>
    </dgm:pt>
    <dgm:pt modelId="{8E413E3D-A386-4377-A6B3-35454F43769F}" type="pres">
      <dgm:prSet presAssocID="{5EF2F328-A5F2-4493-A7BC-4D805D266115}" presName="composite" presStyleCnt="0"/>
      <dgm:spPr/>
    </dgm:pt>
    <dgm:pt modelId="{67F6E8B9-1C81-415E-B264-2608BA10C8E9}" type="pres">
      <dgm:prSet presAssocID="{5EF2F328-A5F2-4493-A7BC-4D805D266115}" presName="rect1" presStyleLbl="trAlignAcc1" presStyleIdx="0" presStyleCnt="3">
        <dgm:presLayoutVars>
          <dgm:bulletEnabled val="1"/>
        </dgm:presLayoutVars>
      </dgm:prSet>
      <dgm:spPr/>
    </dgm:pt>
    <dgm:pt modelId="{845A3FE8-2B84-415B-9D53-780AFB3532DC}" type="pres">
      <dgm:prSet presAssocID="{5EF2F328-A5F2-4493-A7BC-4D805D266115}"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pt>
    <dgm:pt modelId="{D6CF0DA8-DA07-4971-B40F-4ABDEA34E429}" type="pres">
      <dgm:prSet presAssocID="{F6E4DC0B-0E52-4B05-9B7A-DEF7E63E6D05}" presName="sibTrans" presStyleCnt="0"/>
      <dgm:spPr/>
    </dgm:pt>
    <dgm:pt modelId="{FCEAC37D-B6E9-4770-AB6C-F3CB929DD912}" type="pres">
      <dgm:prSet presAssocID="{25083966-363D-4484-AC8A-8FF6C26D4C57}" presName="composite" presStyleCnt="0"/>
      <dgm:spPr/>
    </dgm:pt>
    <dgm:pt modelId="{47BC72FE-C63A-4C3E-B81D-8EE4B84CC632}" type="pres">
      <dgm:prSet presAssocID="{25083966-363D-4484-AC8A-8FF6C26D4C57}" presName="rect1" presStyleLbl="trAlignAcc1" presStyleIdx="1" presStyleCnt="3">
        <dgm:presLayoutVars>
          <dgm:bulletEnabled val="1"/>
        </dgm:presLayoutVars>
      </dgm:prSet>
      <dgm:spPr/>
    </dgm:pt>
    <dgm:pt modelId="{B7406053-560D-4B75-951A-B6C4F79D1078}" type="pres">
      <dgm:prSet presAssocID="{25083966-363D-4484-AC8A-8FF6C26D4C57}"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EB579B47-5A22-4901-813A-7BE69607A83D}" type="pres">
      <dgm:prSet presAssocID="{D1A95FE8-77B8-416F-ADA8-F8841DF1ED1F}" presName="sibTrans" presStyleCnt="0"/>
      <dgm:spPr/>
    </dgm:pt>
    <dgm:pt modelId="{9CA5165C-07C7-4832-9EE5-0F09201E3276}" type="pres">
      <dgm:prSet presAssocID="{BBF453D0-89E0-4ADD-B2CC-44D27308805C}" presName="composite" presStyleCnt="0"/>
      <dgm:spPr/>
    </dgm:pt>
    <dgm:pt modelId="{A003A767-D532-42F9-83A2-D0C6B384B74C}" type="pres">
      <dgm:prSet presAssocID="{BBF453D0-89E0-4ADD-B2CC-44D27308805C}" presName="rect1" presStyleLbl="trAlignAcc1" presStyleIdx="2" presStyleCnt="3">
        <dgm:presLayoutVars>
          <dgm:bulletEnabled val="1"/>
        </dgm:presLayoutVars>
      </dgm:prSet>
      <dgm:spPr/>
    </dgm:pt>
    <dgm:pt modelId="{DADCB250-C7C1-4998-BFA3-0ABEF21414E5}" type="pres">
      <dgm:prSet presAssocID="{BBF453D0-89E0-4ADD-B2CC-44D27308805C}" presName="rect2"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185" t="10544" r="-9185" b="10544"/>
          </a:stretch>
        </a:blipFill>
      </dgm:spPr>
    </dgm:pt>
  </dgm:ptLst>
  <dgm:cxnLst>
    <dgm:cxn modelId="{F239F147-DD96-4D88-8D99-B232882AB71F}" srcId="{D38E29A5-D9C0-49B0-95AF-668B0FB8FED5}" destId="{5EF2F328-A5F2-4493-A7BC-4D805D266115}" srcOrd="0" destOrd="0" parTransId="{14ABF31D-DCF3-458A-AC41-F003FE10E892}" sibTransId="{F6E4DC0B-0E52-4B05-9B7A-DEF7E63E6D05}"/>
    <dgm:cxn modelId="{4ED8BE6D-C7C4-4DA6-AB3B-61DEA8E2ACD6}" type="presOf" srcId="{5EF2F328-A5F2-4493-A7BC-4D805D266115}" destId="{67F6E8B9-1C81-415E-B264-2608BA10C8E9}" srcOrd="0" destOrd="0" presId="urn:microsoft.com/office/officeart/2008/layout/PictureStrips"/>
    <dgm:cxn modelId="{E1FE5959-503D-4A22-9076-21E0805006B8}" srcId="{D38E29A5-D9C0-49B0-95AF-668B0FB8FED5}" destId="{25083966-363D-4484-AC8A-8FF6C26D4C57}" srcOrd="1" destOrd="0" parTransId="{2AB0346B-8BB8-43AC-8963-06DEA457B48C}" sibTransId="{D1A95FE8-77B8-416F-ADA8-F8841DF1ED1F}"/>
    <dgm:cxn modelId="{DB97A17B-3D1C-41FB-A167-EC51ED198716}" type="presOf" srcId="{61630CCA-36B1-49AE-9A84-B9ACB718CD23}" destId="{67F6E8B9-1C81-415E-B264-2608BA10C8E9}" srcOrd="0" destOrd="1" presId="urn:microsoft.com/office/officeart/2008/layout/PictureStrips"/>
    <dgm:cxn modelId="{579D2183-40A5-473E-B49D-431A3CDA6F64}" type="presOf" srcId="{BBF453D0-89E0-4ADD-B2CC-44D27308805C}" destId="{A003A767-D532-42F9-83A2-D0C6B384B74C}" srcOrd="0" destOrd="0" presId="urn:microsoft.com/office/officeart/2008/layout/PictureStrips"/>
    <dgm:cxn modelId="{73D26087-1290-4155-9E0F-71B3AE648EC8}" type="presOf" srcId="{11BB4384-FB75-4812-AB3D-9BE1D247AB72}" destId="{47BC72FE-C63A-4C3E-B81D-8EE4B84CC632}" srcOrd="0" destOrd="1" presId="urn:microsoft.com/office/officeart/2008/layout/PictureStrips"/>
    <dgm:cxn modelId="{2CC9CFB8-97F8-4AA8-B5C2-BD934E96AE26}" srcId="{BBF453D0-89E0-4ADD-B2CC-44D27308805C}" destId="{F6268350-B3A7-4F8C-A9C3-175C9F4CBCAE}" srcOrd="0" destOrd="0" parTransId="{FB318132-5F9C-4055-A2C0-B37AE8738FD7}" sibTransId="{4DC0E286-78B9-44B9-8A5E-E7A83C3C4C1A}"/>
    <dgm:cxn modelId="{9CC9EABA-9CC6-4E19-96DE-6F3622A5C232}" srcId="{5EF2F328-A5F2-4493-A7BC-4D805D266115}" destId="{61630CCA-36B1-49AE-9A84-B9ACB718CD23}" srcOrd="0" destOrd="0" parTransId="{DFE8301D-3BAF-4DC2-BA69-343C09B49F00}" sibTransId="{67A8A0F4-8090-4A28-B0E9-CC7B493D5F0E}"/>
    <dgm:cxn modelId="{DD8B97BE-94E4-40BF-9A55-89329949712B}" type="presOf" srcId="{D38E29A5-D9C0-49B0-95AF-668B0FB8FED5}" destId="{622940CB-0480-47CB-92BE-BD02447A2242}" srcOrd="0" destOrd="0" presId="urn:microsoft.com/office/officeart/2008/layout/PictureStrips"/>
    <dgm:cxn modelId="{7B58C6CB-7453-4F76-98CA-9FFF61F9C59C}" type="presOf" srcId="{F6268350-B3A7-4F8C-A9C3-175C9F4CBCAE}" destId="{A003A767-D532-42F9-83A2-D0C6B384B74C}" srcOrd="0" destOrd="1" presId="urn:microsoft.com/office/officeart/2008/layout/PictureStrips"/>
    <dgm:cxn modelId="{5F0EDED0-3866-4D62-BC94-6EFA7A69FF32}" srcId="{25083966-363D-4484-AC8A-8FF6C26D4C57}" destId="{11BB4384-FB75-4812-AB3D-9BE1D247AB72}" srcOrd="0" destOrd="0" parTransId="{95373B73-0C4C-4B18-9C2A-F74E3F8F72AF}" sibTransId="{9D4F7D4A-0832-40EE-B13A-15BB7A8AB2FE}"/>
    <dgm:cxn modelId="{4E25A8DE-E413-49EF-87CA-23A0DABBC20D}" type="presOf" srcId="{25083966-363D-4484-AC8A-8FF6C26D4C57}" destId="{47BC72FE-C63A-4C3E-B81D-8EE4B84CC632}" srcOrd="0" destOrd="0" presId="urn:microsoft.com/office/officeart/2008/layout/PictureStrips"/>
    <dgm:cxn modelId="{408536EA-EA14-4E51-AF3E-DE87E5227670}" srcId="{D38E29A5-D9C0-49B0-95AF-668B0FB8FED5}" destId="{BBF453D0-89E0-4ADD-B2CC-44D27308805C}" srcOrd="2" destOrd="0" parTransId="{6DC85388-1104-4646-92AC-D21FB73E49A1}" sibTransId="{48768892-E408-406B-BEE9-52C0061CC92A}"/>
    <dgm:cxn modelId="{E771D523-3119-415B-8B42-1EC7BE4F131B}" type="presParOf" srcId="{622940CB-0480-47CB-92BE-BD02447A2242}" destId="{8E413E3D-A386-4377-A6B3-35454F43769F}" srcOrd="0" destOrd="0" presId="urn:microsoft.com/office/officeart/2008/layout/PictureStrips"/>
    <dgm:cxn modelId="{8A94AC0F-E755-477D-A7A9-1A99784ED1DE}" type="presParOf" srcId="{8E413E3D-A386-4377-A6B3-35454F43769F}" destId="{67F6E8B9-1C81-415E-B264-2608BA10C8E9}" srcOrd="0" destOrd="0" presId="urn:microsoft.com/office/officeart/2008/layout/PictureStrips"/>
    <dgm:cxn modelId="{49631E2C-EBD1-4323-9F33-3DBD61AF532F}" type="presParOf" srcId="{8E413E3D-A386-4377-A6B3-35454F43769F}" destId="{845A3FE8-2B84-415B-9D53-780AFB3532DC}" srcOrd="1" destOrd="0" presId="urn:microsoft.com/office/officeart/2008/layout/PictureStrips"/>
    <dgm:cxn modelId="{D0DCB15E-187E-4A95-BCD1-F6662205CA2D}" type="presParOf" srcId="{622940CB-0480-47CB-92BE-BD02447A2242}" destId="{D6CF0DA8-DA07-4971-B40F-4ABDEA34E429}" srcOrd="1" destOrd="0" presId="urn:microsoft.com/office/officeart/2008/layout/PictureStrips"/>
    <dgm:cxn modelId="{CEE7C47F-9597-464C-A9E2-A7F1B27DF6F0}" type="presParOf" srcId="{622940CB-0480-47CB-92BE-BD02447A2242}" destId="{FCEAC37D-B6E9-4770-AB6C-F3CB929DD912}" srcOrd="2" destOrd="0" presId="urn:microsoft.com/office/officeart/2008/layout/PictureStrips"/>
    <dgm:cxn modelId="{35E577BC-78B9-45C8-8CAC-66AAEFE46F30}" type="presParOf" srcId="{FCEAC37D-B6E9-4770-AB6C-F3CB929DD912}" destId="{47BC72FE-C63A-4C3E-B81D-8EE4B84CC632}" srcOrd="0" destOrd="0" presId="urn:microsoft.com/office/officeart/2008/layout/PictureStrips"/>
    <dgm:cxn modelId="{F9C9AA16-380B-4C3C-B92B-45A79A662DE7}" type="presParOf" srcId="{FCEAC37D-B6E9-4770-AB6C-F3CB929DD912}" destId="{B7406053-560D-4B75-951A-B6C4F79D1078}" srcOrd="1" destOrd="0" presId="urn:microsoft.com/office/officeart/2008/layout/PictureStrips"/>
    <dgm:cxn modelId="{B88CC466-7167-4F20-AAFC-AA4763FD5948}" type="presParOf" srcId="{622940CB-0480-47CB-92BE-BD02447A2242}" destId="{EB579B47-5A22-4901-813A-7BE69607A83D}" srcOrd="3" destOrd="0" presId="urn:microsoft.com/office/officeart/2008/layout/PictureStrips"/>
    <dgm:cxn modelId="{23DB79D8-2DC1-44D5-88CC-FD55CE1E00AF}" type="presParOf" srcId="{622940CB-0480-47CB-92BE-BD02447A2242}" destId="{9CA5165C-07C7-4832-9EE5-0F09201E3276}" srcOrd="4" destOrd="0" presId="urn:microsoft.com/office/officeart/2008/layout/PictureStrips"/>
    <dgm:cxn modelId="{013DC3EC-62ED-4F6C-8918-2F70FE21F1D1}" type="presParOf" srcId="{9CA5165C-07C7-4832-9EE5-0F09201E3276}" destId="{A003A767-D532-42F9-83A2-D0C6B384B74C}" srcOrd="0" destOrd="0" presId="urn:microsoft.com/office/officeart/2008/layout/PictureStrips"/>
    <dgm:cxn modelId="{4FD5ED82-D756-4552-8CC9-A2B4BA3B172E}" type="presParOf" srcId="{9CA5165C-07C7-4832-9EE5-0F09201E3276}" destId="{DADCB250-C7C1-4998-BFA3-0ABEF21414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958B5C-D1E6-4045-A97B-779884D35D8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39FEA39-6B55-4415-B58A-BF2C63D8EB83}">
      <dgm:prSet phldrT="[Text]"/>
      <dgm:spPr/>
      <dgm:t>
        <a:bodyPr/>
        <a:lstStyle/>
        <a:p>
          <a:pPr>
            <a:lnSpc>
              <a:spcPct val="100000"/>
            </a:lnSpc>
            <a:defRPr b="1"/>
          </a:pPr>
          <a:r>
            <a:rPr lang="en-US" dirty="0"/>
            <a:t>Reuse</a:t>
          </a:r>
        </a:p>
      </dgm:t>
    </dgm:pt>
    <dgm:pt modelId="{CD515470-3375-4FB7-9EA1-CB219DCA334F}" type="parTrans" cxnId="{74C9B4AF-573E-4FA9-85D5-F95126A27BF6}">
      <dgm:prSet/>
      <dgm:spPr/>
      <dgm:t>
        <a:bodyPr/>
        <a:lstStyle/>
        <a:p>
          <a:endParaRPr lang="en-US"/>
        </a:p>
      </dgm:t>
    </dgm:pt>
    <dgm:pt modelId="{33F75DC9-A376-4F78-97D3-0F065E409DA3}" type="sibTrans" cxnId="{74C9B4AF-573E-4FA9-85D5-F95126A27BF6}">
      <dgm:prSet/>
      <dgm:spPr/>
      <dgm:t>
        <a:bodyPr/>
        <a:lstStyle/>
        <a:p>
          <a:endParaRPr lang="en-US"/>
        </a:p>
      </dgm:t>
    </dgm:pt>
    <dgm:pt modelId="{ED81F116-6614-4E32-AD3D-F68D3C4986A4}">
      <dgm:prSet phldrT="[Text]" custT="1"/>
      <dgm:spPr/>
      <dgm:t>
        <a:bodyPr/>
        <a:lstStyle/>
        <a:p>
          <a:pPr>
            <a:lnSpc>
              <a:spcPct val="100000"/>
            </a:lnSpc>
          </a:pPr>
          <a:r>
            <a:rPr lang="en-US" sz="2400" dirty="0"/>
            <a:t>An old computer can be given to someone who needs it or the functional components may be used from a retired product</a:t>
          </a:r>
        </a:p>
      </dgm:t>
    </dgm:pt>
    <dgm:pt modelId="{AB14923D-D6DD-49CE-9952-A7ACA613EE0D}" type="parTrans" cxnId="{28C21E3D-6D22-48BD-B7EE-FE1E81868E15}">
      <dgm:prSet/>
      <dgm:spPr/>
      <dgm:t>
        <a:bodyPr/>
        <a:lstStyle/>
        <a:p>
          <a:endParaRPr lang="en-US"/>
        </a:p>
      </dgm:t>
    </dgm:pt>
    <dgm:pt modelId="{A06EE8ED-2AFB-4675-ACBC-EA8828325760}" type="sibTrans" cxnId="{28C21E3D-6D22-48BD-B7EE-FE1E81868E15}">
      <dgm:prSet/>
      <dgm:spPr/>
      <dgm:t>
        <a:bodyPr/>
        <a:lstStyle/>
        <a:p>
          <a:endParaRPr lang="en-US"/>
        </a:p>
      </dgm:t>
    </dgm:pt>
    <dgm:pt modelId="{E582D4DF-2AB6-4D50-A758-31FA0FA537A4}">
      <dgm:prSet phldrT="[Text]"/>
      <dgm:spPr/>
      <dgm:t>
        <a:bodyPr/>
        <a:lstStyle/>
        <a:p>
          <a:pPr>
            <a:lnSpc>
              <a:spcPct val="100000"/>
            </a:lnSpc>
            <a:defRPr b="1"/>
          </a:pPr>
          <a:r>
            <a:rPr lang="en-US"/>
            <a:t>Refurbish</a:t>
          </a:r>
        </a:p>
      </dgm:t>
    </dgm:pt>
    <dgm:pt modelId="{5C28AD39-1E98-40E6-8918-9F78DA4DC338}" type="parTrans" cxnId="{DAC32B69-A9CF-4CA4-9972-850AA5973985}">
      <dgm:prSet/>
      <dgm:spPr/>
      <dgm:t>
        <a:bodyPr/>
        <a:lstStyle/>
        <a:p>
          <a:endParaRPr lang="en-US"/>
        </a:p>
      </dgm:t>
    </dgm:pt>
    <dgm:pt modelId="{A816E464-E8FC-44AE-9D63-9E9310AA0202}" type="sibTrans" cxnId="{DAC32B69-A9CF-4CA4-9972-850AA5973985}">
      <dgm:prSet/>
      <dgm:spPr/>
      <dgm:t>
        <a:bodyPr/>
        <a:lstStyle/>
        <a:p>
          <a:endParaRPr lang="en-US"/>
        </a:p>
      </dgm:t>
    </dgm:pt>
    <dgm:pt modelId="{0FE53C60-7EF8-4DFE-90B0-CEB069421D66}">
      <dgm:prSet phldrT="[Text]" custT="1"/>
      <dgm:spPr/>
      <dgm:t>
        <a:bodyPr/>
        <a:lstStyle/>
        <a:p>
          <a:pPr>
            <a:lnSpc>
              <a:spcPct val="100000"/>
            </a:lnSpc>
          </a:pPr>
          <a:r>
            <a:rPr lang="en-US" sz="2400" dirty="0"/>
            <a:t>Old computers and servers can be refurbished to meet new requirements</a:t>
          </a:r>
        </a:p>
      </dgm:t>
    </dgm:pt>
    <dgm:pt modelId="{A1F17DE6-CE6F-4507-B59D-9A47C2A3CB5F}" type="parTrans" cxnId="{103703A3-7F54-4DC1-BB69-E9F1110AB6D9}">
      <dgm:prSet/>
      <dgm:spPr/>
      <dgm:t>
        <a:bodyPr/>
        <a:lstStyle/>
        <a:p>
          <a:endParaRPr lang="en-US"/>
        </a:p>
      </dgm:t>
    </dgm:pt>
    <dgm:pt modelId="{1148A32B-8E2C-42DE-A124-B0FA27B40959}" type="sibTrans" cxnId="{103703A3-7F54-4DC1-BB69-E9F1110AB6D9}">
      <dgm:prSet/>
      <dgm:spPr/>
      <dgm:t>
        <a:bodyPr/>
        <a:lstStyle/>
        <a:p>
          <a:endParaRPr lang="en-US"/>
        </a:p>
      </dgm:t>
    </dgm:pt>
    <dgm:pt modelId="{CB1DBE7C-2C1B-411C-9460-A97DD449BD73}">
      <dgm:prSet phldrT="[Text]"/>
      <dgm:spPr/>
      <dgm:t>
        <a:bodyPr/>
        <a:lstStyle/>
        <a:p>
          <a:pPr>
            <a:lnSpc>
              <a:spcPct val="100000"/>
            </a:lnSpc>
            <a:defRPr b="1"/>
          </a:pPr>
          <a:r>
            <a:rPr lang="en-US"/>
            <a:t>Recycle</a:t>
          </a:r>
        </a:p>
      </dgm:t>
    </dgm:pt>
    <dgm:pt modelId="{962BF945-23E2-4F0F-B43E-87F5C2407338}" type="parTrans" cxnId="{1E52D03B-AA4B-4E97-BEA3-93AD7A41E6F1}">
      <dgm:prSet/>
      <dgm:spPr/>
      <dgm:t>
        <a:bodyPr/>
        <a:lstStyle/>
        <a:p>
          <a:endParaRPr lang="en-US"/>
        </a:p>
      </dgm:t>
    </dgm:pt>
    <dgm:pt modelId="{CF171F33-6D5A-49D2-AD2C-725DBC8F3D33}" type="sibTrans" cxnId="{1E52D03B-AA4B-4E97-BEA3-93AD7A41E6F1}">
      <dgm:prSet/>
      <dgm:spPr/>
      <dgm:t>
        <a:bodyPr/>
        <a:lstStyle/>
        <a:p>
          <a:endParaRPr lang="en-US"/>
        </a:p>
      </dgm:t>
    </dgm:pt>
    <dgm:pt modelId="{D1901EC1-F9FD-4907-88C4-9EEFEC36F0BB}">
      <dgm:prSet phldrT="[Text]" custT="1"/>
      <dgm:spPr/>
      <dgm:t>
        <a:bodyPr/>
        <a:lstStyle/>
        <a:p>
          <a:pPr>
            <a:lnSpc>
              <a:spcPct val="100000"/>
            </a:lnSpc>
          </a:pPr>
          <a:r>
            <a:rPr lang="en-US" sz="2400" dirty="0"/>
            <a:t>When computers cannot be reused, they must be disposed properly in environmentally friendly ways</a:t>
          </a:r>
        </a:p>
      </dgm:t>
    </dgm:pt>
    <dgm:pt modelId="{275A80F3-F297-48B6-A1A5-8276D940B286}" type="parTrans" cxnId="{4B6C4E95-6C2C-4DB6-A30F-25ECBE3C0C3D}">
      <dgm:prSet/>
      <dgm:spPr/>
      <dgm:t>
        <a:bodyPr/>
        <a:lstStyle/>
        <a:p>
          <a:endParaRPr lang="en-US"/>
        </a:p>
      </dgm:t>
    </dgm:pt>
    <dgm:pt modelId="{9562D308-4E50-4D08-9773-192558945CF0}" type="sibTrans" cxnId="{4B6C4E95-6C2C-4DB6-A30F-25ECBE3C0C3D}">
      <dgm:prSet/>
      <dgm:spPr/>
      <dgm:t>
        <a:bodyPr/>
        <a:lstStyle/>
        <a:p>
          <a:endParaRPr lang="en-US"/>
        </a:p>
      </dgm:t>
    </dgm:pt>
    <dgm:pt modelId="{AD9D4EFB-6F18-4016-96E1-1B46D41D3A23}" type="pres">
      <dgm:prSet presAssocID="{35958B5C-D1E6-4045-A97B-779884D35D82}" presName="root" presStyleCnt="0">
        <dgm:presLayoutVars>
          <dgm:dir/>
          <dgm:resizeHandles val="exact"/>
        </dgm:presLayoutVars>
      </dgm:prSet>
      <dgm:spPr/>
    </dgm:pt>
    <dgm:pt modelId="{90C2F9D9-6918-4614-8A22-6E424F8C0155}" type="pres">
      <dgm:prSet presAssocID="{939FEA39-6B55-4415-B58A-BF2C63D8EB83}" presName="compNode" presStyleCnt="0"/>
      <dgm:spPr/>
    </dgm:pt>
    <dgm:pt modelId="{7F888E08-4558-498D-9647-38463B8B4120}" type="pres">
      <dgm:prSet presAssocID="{939FEA39-6B55-4415-B58A-BF2C63D8EB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D27EB8E9-E1B9-4841-A476-213EB6A8FCF9}" type="pres">
      <dgm:prSet presAssocID="{939FEA39-6B55-4415-B58A-BF2C63D8EB83}" presName="iconSpace" presStyleCnt="0"/>
      <dgm:spPr/>
    </dgm:pt>
    <dgm:pt modelId="{6FF3F9E9-13E7-4C94-AD15-042CE2F7835F}" type="pres">
      <dgm:prSet presAssocID="{939FEA39-6B55-4415-B58A-BF2C63D8EB83}" presName="parTx" presStyleLbl="revTx" presStyleIdx="0" presStyleCnt="6">
        <dgm:presLayoutVars>
          <dgm:chMax val="0"/>
          <dgm:chPref val="0"/>
        </dgm:presLayoutVars>
      </dgm:prSet>
      <dgm:spPr/>
    </dgm:pt>
    <dgm:pt modelId="{D2F0709E-36D9-4F3F-80CF-3A93BD6004D5}" type="pres">
      <dgm:prSet presAssocID="{939FEA39-6B55-4415-B58A-BF2C63D8EB83}" presName="txSpace" presStyleCnt="0"/>
      <dgm:spPr/>
    </dgm:pt>
    <dgm:pt modelId="{C03B17B6-99F9-4A21-AD09-65871B697B98}" type="pres">
      <dgm:prSet presAssocID="{939FEA39-6B55-4415-B58A-BF2C63D8EB83}" presName="desTx" presStyleLbl="revTx" presStyleIdx="1" presStyleCnt="6">
        <dgm:presLayoutVars/>
      </dgm:prSet>
      <dgm:spPr/>
    </dgm:pt>
    <dgm:pt modelId="{7DE1827A-97AD-427D-A648-D9CD8055497C}" type="pres">
      <dgm:prSet presAssocID="{33F75DC9-A376-4F78-97D3-0F065E409DA3}" presName="sibTrans" presStyleCnt="0"/>
      <dgm:spPr/>
    </dgm:pt>
    <dgm:pt modelId="{54F302B4-2741-49B2-96C5-5FCB8396CECE}" type="pres">
      <dgm:prSet presAssocID="{E582D4DF-2AB6-4D50-A758-31FA0FA537A4}" presName="compNode" presStyleCnt="0"/>
      <dgm:spPr/>
    </dgm:pt>
    <dgm:pt modelId="{8207D8C1-AEC4-47ED-9A73-DDB60B93F4C4}" type="pres">
      <dgm:prSet presAssocID="{E582D4DF-2AB6-4D50-A758-31FA0FA537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AAE91B45-E001-4CA0-8857-4817593A5998}" type="pres">
      <dgm:prSet presAssocID="{E582D4DF-2AB6-4D50-A758-31FA0FA537A4}" presName="iconSpace" presStyleCnt="0"/>
      <dgm:spPr/>
    </dgm:pt>
    <dgm:pt modelId="{A349FAEB-8A56-44E5-86F0-5852D07FD2F7}" type="pres">
      <dgm:prSet presAssocID="{E582D4DF-2AB6-4D50-A758-31FA0FA537A4}" presName="parTx" presStyleLbl="revTx" presStyleIdx="2" presStyleCnt="6">
        <dgm:presLayoutVars>
          <dgm:chMax val="0"/>
          <dgm:chPref val="0"/>
        </dgm:presLayoutVars>
      </dgm:prSet>
      <dgm:spPr/>
    </dgm:pt>
    <dgm:pt modelId="{4524233B-0AC7-47E7-AD1B-112E295098B6}" type="pres">
      <dgm:prSet presAssocID="{E582D4DF-2AB6-4D50-A758-31FA0FA537A4}" presName="txSpace" presStyleCnt="0"/>
      <dgm:spPr/>
    </dgm:pt>
    <dgm:pt modelId="{9CA9F95F-E632-45AA-8ABF-F542ACA5B2D5}" type="pres">
      <dgm:prSet presAssocID="{E582D4DF-2AB6-4D50-A758-31FA0FA537A4}" presName="desTx" presStyleLbl="revTx" presStyleIdx="3" presStyleCnt="6">
        <dgm:presLayoutVars/>
      </dgm:prSet>
      <dgm:spPr/>
    </dgm:pt>
    <dgm:pt modelId="{B8E0E6F8-A3B7-443A-A8F7-297CDA2DD89C}" type="pres">
      <dgm:prSet presAssocID="{A816E464-E8FC-44AE-9D63-9E9310AA0202}" presName="sibTrans" presStyleCnt="0"/>
      <dgm:spPr/>
    </dgm:pt>
    <dgm:pt modelId="{5CCF5674-67D0-4372-AADB-0B94201E8905}" type="pres">
      <dgm:prSet presAssocID="{CB1DBE7C-2C1B-411C-9460-A97DD449BD73}" presName="compNode" presStyleCnt="0"/>
      <dgm:spPr/>
    </dgm:pt>
    <dgm:pt modelId="{A0F5B867-DFCB-4A5E-BC3C-F9D3F0960CDD}" type="pres">
      <dgm:prSet presAssocID="{CB1DBE7C-2C1B-411C-9460-A97DD449BD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Sign"/>
        </a:ext>
      </dgm:extLst>
    </dgm:pt>
    <dgm:pt modelId="{1AEF7E3D-8078-46D4-91C0-08D88B04FC44}" type="pres">
      <dgm:prSet presAssocID="{CB1DBE7C-2C1B-411C-9460-A97DD449BD73}" presName="iconSpace" presStyleCnt="0"/>
      <dgm:spPr/>
    </dgm:pt>
    <dgm:pt modelId="{8CC58D46-471A-4933-A905-842696D5F6BD}" type="pres">
      <dgm:prSet presAssocID="{CB1DBE7C-2C1B-411C-9460-A97DD449BD73}" presName="parTx" presStyleLbl="revTx" presStyleIdx="4" presStyleCnt="6">
        <dgm:presLayoutVars>
          <dgm:chMax val="0"/>
          <dgm:chPref val="0"/>
        </dgm:presLayoutVars>
      </dgm:prSet>
      <dgm:spPr/>
    </dgm:pt>
    <dgm:pt modelId="{AE4583FE-1EF3-4A6C-9291-BD44E08C8379}" type="pres">
      <dgm:prSet presAssocID="{CB1DBE7C-2C1B-411C-9460-A97DD449BD73}" presName="txSpace" presStyleCnt="0"/>
      <dgm:spPr/>
    </dgm:pt>
    <dgm:pt modelId="{3045647A-4594-44AA-A5A4-17EC9FF230DC}" type="pres">
      <dgm:prSet presAssocID="{CB1DBE7C-2C1B-411C-9460-A97DD449BD73}" presName="desTx" presStyleLbl="revTx" presStyleIdx="5" presStyleCnt="6">
        <dgm:presLayoutVars/>
      </dgm:prSet>
      <dgm:spPr/>
    </dgm:pt>
  </dgm:ptLst>
  <dgm:cxnLst>
    <dgm:cxn modelId="{544BC819-433D-4CCF-8D8E-03C5547D4E02}" type="presOf" srcId="{D1901EC1-F9FD-4907-88C4-9EEFEC36F0BB}" destId="{3045647A-4594-44AA-A5A4-17EC9FF230DC}" srcOrd="0" destOrd="0" presId="urn:microsoft.com/office/officeart/2018/5/layout/CenteredIconLabelDescriptionList"/>
    <dgm:cxn modelId="{48F0D02F-BD39-4E51-AD8C-16F63DE212CB}" type="presOf" srcId="{E582D4DF-2AB6-4D50-A758-31FA0FA537A4}" destId="{A349FAEB-8A56-44E5-86F0-5852D07FD2F7}" srcOrd="0" destOrd="0" presId="urn:microsoft.com/office/officeart/2018/5/layout/CenteredIconLabelDescriptionList"/>
    <dgm:cxn modelId="{1E52D03B-AA4B-4E97-BEA3-93AD7A41E6F1}" srcId="{35958B5C-D1E6-4045-A97B-779884D35D82}" destId="{CB1DBE7C-2C1B-411C-9460-A97DD449BD73}" srcOrd="2" destOrd="0" parTransId="{962BF945-23E2-4F0F-B43E-87F5C2407338}" sibTransId="{CF171F33-6D5A-49D2-AD2C-725DBC8F3D33}"/>
    <dgm:cxn modelId="{28C21E3D-6D22-48BD-B7EE-FE1E81868E15}" srcId="{939FEA39-6B55-4415-B58A-BF2C63D8EB83}" destId="{ED81F116-6614-4E32-AD3D-F68D3C4986A4}" srcOrd="0" destOrd="0" parTransId="{AB14923D-D6DD-49CE-9952-A7ACA613EE0D}" sibTransId="{A06EE8ED-2AFB-4675-ACBC-EA8828325760}"/>
    <dgm:cxn modelId="{5DDF2666-8BB5-4F59-BD3A-01B4B1DE2904}" type="presOf" srcId="{CB1DBE7C-2C1B-411C-9460-A97DD449BD73}" destId="{8CC58D46-471A-4933-A905-842696D5F6BD}" srcOrd="0" destOrd="0" presId="urn:microsoft.com/office/officeart/2018/5/layout/CenteredIconLabelDescriptionList"/>
    <dgm:cxn modelId="{DAC32B69-A9CF-4CA4-9972-850AA5973985}" srcId="{35958B5C-D1E6-4045-A97B-779884D35D82}" destId="{E582D4DF-2AB6-4D50-A758-31FA0FA537A4}" srcOrd="1" destOrd="0" parTransId="{5C28AD39-1E98-40E6-8918-9F78DA4DC338}" sibTransId="{A816E464-E8FC-44AE-9D63-9E9310AA0202}"/>
    <dgm:cxn modelId="{4B6C4E95-6C2C-4DB6-A30F-25ECBE3C0C3D}" srcId="{CB1DBE7C-2C1B-411C-9460-A97DD449BD73}" destId="{D1901EC1-F9FD-4907-88C4-9EEFEC36F0BB}" srcOrd="0" destOrd="0" parTransId="{275A80F3-F297-48B6-A1A5-8276D940B286}" sibTransId="{9562D308-4E50-4D08-9773-192558945CF0}"/>
    <dgm:cxn modelId="{103703A3-7F54-4DC1-BB69-E9F1110AB6D9}" srcId="{E582D4DF-2AB6-4D50-A758-31FA0FA537A4}" destId="{0FE53C60-7EF8-4DFE-90B0-CEB069421D66}" srcOrd="0" destOrd="0" parTransId="{A1F17DE6-CE6F-4507-B59D-9A47C2A3CB5F}" sibTransId="{1148A32B-8E2C-42DE-A124-B0FA27B40959}"/>
    <dgm:cxn modelId="{FDF7CAA6-4FBB-4A6C-96C7-865B2304FBF5}" type="presOf" srcId="{0FE53C60-7EF8-4DFE-90B0-CEB069421D66}" destId="{9CA9F95F-E632-45AA-8ABF-F542ACA5B2D5}" srcOrd="0" destOrd="0" presId="urn:microsoft.com/office/officeart/2018/5/layout/CenteredIconLabelDescriptionList"/>
    <dgm:cxn modelId="{74C9B4AF-573E-4FA9-85D5-F95126A27BF6}" srcId="{35958B5C-D1E6-4045-A97B-779884D35D82}" destId="{939FEA39-6B55-4415-B58A-BF2C63D8EB83}" srcOrd="0" destOrd="0" parTransId="{CD515470-3375-4FB7-9EA1-CB219DCA334F}" sibTransId="{33F75DC9-A376-4F78-97D3-0F065E409DA3}"/>
    <dgm:cxn modelId="{380D7BB7-6E93-42D3-85C1-B078AE6481F6}" type="presOf" srcId="{939FEA39-6B55-4415-B58A-BF2C63D8EB83}" destId="{6FF3F9E9-13E7-4C94-AD15-042CE2F7835F}" srcOrd="0" destOrd="0" presId="urn:microsoft.com/office/officeart/2018/5/layout/CenteredIconLabelDescriptionList"/>
    <dgm:cxn modelId="{52FBE3C2-0FF5-4EB6-8278-DEF9289A4139}" type="presOf" srcId="{ED81F116-6614-4E32-AD3D-F68D3C4986A4}" destId="{C03B17B6-99F9-4A21-AD09-65871B697B98}" srcOrd="0" destOrd="0" presId="urn:microsoft.com/office/officeart/2018/5/layout/CenteredIconLabelDescriptionList"/>
    <dgm:cxn modelId="{A4A5CAF8-7F0E-49A6-B7EE-8977EC4153FE}" type="presOf" srcId="{35958B5C-D1E6-4045-A97B-779884D35D82}" destId="{AD9D4EFB-6F18-4016-96E1-1B46D41D3A23}" srcOrd="0" destOrd="0" presId="urn:microsoft.com/office/officeart/2018/5/layout/CenteredIconLabelDescriptionList"/>
    <dgm:cxn modelId="{BA77EA40-35AD-4C8D-8189-1C445FB28E61}" type="presParOf" srcId="{AD9D4EFB-6F18-4016-96E1-1B46D41D3A23}" destId="{90C2F9D9-6918-4614-8A22-6E424F8C0155}" srcOrd="0" destOrd="0" presId="urn:microsoft.com/office/officeart/2018/5/layout/CenteredIconLabelDescriptionList"/>
    <dgm:cxn modelId="{8CA61E6F-0022-4DE9-AA82-F80470048E45}" type="presParOf" srcId="{90C2F9D9-6918-4614-8A22-6E424F8C0155}" destId="{7F888E08-4558-498D-9647-38463B8B4120}" srcOrd="0" destOrd="0" presId="urn:microsoft.com/office/officeart/2018/5/layout/CenteredIconLabelDescriptionList"/>
    <dgm:cxn modelId="{E7552BD4-A201-4841-BA7A-CE687A92A2C4}" type="presParOf" srcId="{90C2F9D9-6918-4614-8A22-6E424F8C0155}" destId="{D27EB8E9-E1B9-4841-A476-213EB6A8FCF9}" srcOrd="1" destOrd="0" presId="urn:microsoft.com/office/officeart/2018/5/layout/CenteredIconLabelDescriptionList"/>
    <dgm:cxn modelId="{ED12F03B-FBEA-4B33-8A0D-3CE7FF2C6CC3}" type="presParOf" srcId="{90C2F9D9-6918-4614-8A22-6E424F8C0155}" destId="{6FF3F9E9-13E7-4C94-AD15-042CE2F7835F}" srcOrd="2" destOrd="0" presId="urn:microsoft.com/office/officeart/2018/5/layout/CenteredIconLabelDescriptionList"/>
    <dgm:cxn modelId="{8A50A2F4-6DE7-4401-A960-3A1028D44B2F}" type="presParOf" srcId="{90C2F9D9-6918-4614-8A22-6E424F8C0155}" destId="{D2F0709E-36D9-4F3F-80CF-3A93BD6004D5}" srcOrd="3" destOrd="0" presId="urn:microsoft.com/office/officeart/2018/5/layout/CenteredIconLabelDescriptionList"/>
    <dgm:cxn modelId="{DB691854-031C-4F80-97AA-4142F1D4F3D5}" type="presParOf" srcId="{90C2F9D9-6918-4614-8A22-6E424F8C0155}" destId="{C03B17B6-99F9-4A21-AD09-65871B697B98}" srcOrd="4" destOrd="0" presId="urn:microsoft.com/office/officeart/2018/5/layout/CenteredIconLabelDescriptionList"/>
    <dgm:cxn modelId="{770ED462-B329-410E-876C-E3A41277E66A}" type="presParOf" srcId="{AD9D4EFB-6F18-4016-96E1-1B46D41D3A23}" destId="{7DE1827A-97AD-427D-A648-D9CD8055497C}" srcOrd="1" destOrd="0" presId="urn:microsoft.com/office/officeart/2018/5/layout/CenteredIconLabelDescriptionList"/>
    <dgm:cxn modelId="{712E6C4E-1C2E-4410-B75F-CD4BD62692F3}" type="presParOf" srcId="{AD9D4EFB-6F18-4016-96E1-1B46D41D3A23}" destId="{54F302B4-2741-49B2-96C5-5FCB8396CECE}" srcOrd="2" destOrd="0" presId="urn:microsoft.com/office/officeart/2018/5/layout/CenteredIconLabelDescriptionList"/>
    <dgm:cxn modelId="{B6A2F929-38E1-4E50-83CF-1AFD2D02CBD2}" type="presParOf" srcId="{54F302B4-2741-49B2-96C5-5FCB8396CECE}" destId="{8207D8C1-AEC4-47ED-9A73-DDB60B93F4C4}" srcOrd="0" destOrd="0" presId="urn:microsoft.com/office/officeart/2018/5/layout/CenteredIconLabelDescriptionList"/>
    <dgm:cxn modelId="{1918411A-D8B0-42DC-A5DE-18C8A534CD3F}" type="presParOf" srcId="{54F302B4-2741-49B2-96C5-5FCB8396CECE}" destId="{AAE91B45-E001-4CA0-8857-4817593A5998}" srcOrd="1" destOrd="0" presId="urn:microsoft.com/office/officeart/2018/5/layout/CenteredIconLabelDescriptionList"/>
    <dgm:cxn modelId="{59E37ACA-17B6-40F0-90B1-1A5742A94083}" type="presParOf" srcId="{54F302B4-2741-49B2-96C5-5FCB8396CECE}" destId="{A349FAEB-8A56-44E5-86F0-5852D07FD2F7}" srcOrd="2" destOrd="0" presId="urn:microsoft.com/office/officeart/2018/5/layout/CenteredIconLabelDescriptionList"/>
    <dgm:cxn modelId="{27CE723F-8135-453A-A53C-BAFAE98CE738}" type="presParOf" srcId="{54F302B4-2741-49B2-96C5-5FCB8396CECE}" destId="{4524233B-0AC7-47E7-AD1B-112E295098B6}" srcOrd="3" destOrd="0" presId="urn:microsoft.com/office/officeart/2018/5/layout/CenteredIconLabelDescriptionList"/>
    <dgm:cxn modelId="{FBB9E59C-490D-4B07-8F6D-239DC0DEA01F}" type="presParOf" srcId="{54F302B4-2741-49B2-96C5-5FCB8396CECE}" destId="{9CA9F95F-E632-45AA-8ABF-F542ACA5B2D5}" srcOrd="4" destOrd="0" presId="urn:microsoft.com/office/officeart/2018/5/layout/CenteredIconLabelDescriptionList"/>
    <dgm:cxn modelId="{04767220-BB14-4558-A7A0-27BC0F6DAB40}" type="presParOf" srcId="{AD9D4EFB-6F18-4016-96E1-1B46D41D3A23}" destId="{B8E0E6F8-A3B7-443A-A8F7-297CDA2DD89C}" srcOrd="3" destOrd="0" presId="urn:microsoft.com/office/officeart/2018/5/layout/CenteredIconLabelDescriptionList"/>
    <dgm:cxn modelId="{5F679B2C-28B3-4C9A-A885-0FF6587D707A}" type="presParOf" srcId="{AD9D4EFB-6F18-4016-96E1-1B46D41D3A23}" destId="{5CCF5674-67D0-4372-AADB-0B94201E8905}" srcOrd="4" destOrd="0" presId="urn:microsoft.com/office/officeart/2018/5/layout/CenteredIconLabelDescriptionList"/>
    <dgm:cxn modelId="{93BCE161-5873-418A-8C4F-33D277431BF5}" type="presParOf" srcId="{5CCF5674-67D0-4372-AADB-0B94201E8905}" destId="{A0F5B867-DFCB-4A5E-BC3C-F9D3F0960CDD}" srcOrd="0" destOrd="0" presId="urn:microsoft.com/office/officeart/2018/5/layout/CenteredIconLabelDescriptionList"/>
    <dgm:cxn modelId="{47E6A172-E5A3-4317-8F39-C11166DC37BB}" type="presParOf" srcId="{5CCF5674-67D0-4372-AADB-0B94201E8905}" destId="{1AEF7E3D-8078-46D4-91C0-08D88B04FC44}" srcOrd="1" destOrd="0" presId="urn:microsoft.com/office/officeart/2018/5/layout/CenteredIconLabelDescriptionList"/>
    <dgm:cxn modelId="{18291009-604A-4BB6-B8C5-0280B75ADE6A}" type="presParOf" srcId="{5CCF5674-67D0-4372-AADB-0B94201E8905}" destId="{8CC58D46-471A-4933-A905-842696D5F6BD}" srcOrd="2" destOrd="0" presId="urn:microsoft.com/office/officeart/2018/5/layout/CenteredIconLabelDescriptionList"/>
    <dgm:cxn modelId="{3DA73CBB-3119-40A6-A4B5-F870366AF1F6}" type="presParOf" srcId="{5CCF5674-67D0-4372-AADB-0B94201E8905}" destId="{AE4583FE-1EF3-4A6C-9291-BD44E08C8379}" srcOrd="3" destOrd="0" presId="urn:microsoft.com/office/officeart/2018/5/layout/CenteredIconLabelDescriptionList"/>
    <dgm:cxn modelId="{F4B91383-DB77-4EB5-B94C-F32E3E185827}" type="presParOf" srcId="{5CCF5674-67D0-4372-AADB-0B94201E8905}" destId="{3045647A-4594-44AA-A5A4-17EC9FF230D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F89F18-1F82-4B9E-A711-ABA5DE622DB1}" type="doc">
      <dgm:prSet loTypeId="urn:microsoft.com/office/officeart/2011/layout/RadialPictureList" loCatId="officeonline" qsTypeId="urn:microsoft.com/office/officeart/2005/8/quickstyle/3d3" qsCatId="3D" csTypeId="urn:microsoft.com/office/officeart/2005/8/colors/colorful4" csCatId="colorful" phldr="1"/>
      <dgm:spPr/>
      <dgm:t>
        <a:bodyPr/>
        <a:lstStyle/>
        <a:p>
          <a:endParaRPr lang="en-US"/>
        </a:p>
      </dgm:t>
    </dgm:pt>
    <dgm:pt modelId="{453B87DF-1D3D-4FF6-8DA0-9A381DB1AD00}">
      <dgm:prSet phldrT="[Text]"/>
      <dgm:spPr/>
      <dgm:t>
        <a:bodyPr/>
        <a:lstStyle/>
        <a:p>
          <a:r>
            <a:rPr lang="en-US" dirty="0"/>
            <a:t>Greening Data Centers</a:t>
          </a:r>
        </a:p>
      </dgm:t>
    </dgm:pt>
    <dgm:pt modelId="{CB57D11E-C9E8-4D02-ADE3-7EDC87A5C1B9}" type="parTrans" cxnId="{F89F56D2-683A-4F9B-82BD-A05380C71E10}">
      <dgm:prSet/>
      <dgm:spPr/>
      <dgm:t>
        <a:bodyPr/>
        <a:lstStyle/>
        <a:p>
          <a:endParaRPr lang="en-US"/>
        </a:p>
      </dgm:t>
    </dgm:pt>
    <dgm:pt modelId="{722C221C-A28F-4162-9C79-62FCAA4351B6}" type="sibTrans" cxnId="{F89F56D2-683A-4F9B-82BD-A05380C71E10}">
      <dgm:prSet/>
      <dgm:spPr/>
      <dgm:t>
        <a:bodyPr/>
        <a:lstStyle/>
        <a:p>
          <a:endParaRPr lang="en-US"/>
        </a:p>
      </dgm:t>
    </dgm:pt>
    <dgm:pt modelId="{FFF27CDF-5DEA-4287-9BD3-128A930D5388}">
      <dgm:prSet phldrT="[Text]"/>
      <dgm:spPr/>
      <dgm:t>
        <a:bodyPr/>
        <a:lstStyle/>
        <a:p>
          <a:r>
            <a:rPr lang="en-US" dirty="0"/>
            <a:t>Energy Conservation</a:t>
          </a:r>
        </a:p>
      </dgm:t>
    </dgm:pt>
    <dgm:pt modelId="{E4FDC70A-F026-4D58-9413-85EB810F0A5B}" type="parTrans" cxnId="{0E02A125-0E9F-45FC-B18E-3ADFB87A3EBC}">
      <dgm:prSet/>
      <dgm:spPr/>
      <dgm:t>
        <a:bodyPr/>
        <a:lstStyle/>
        <a:p>
          <a:endParaRPr lang="en-US"/>
        </a:p>
      </dgm:t>
    </dgm:pt>
    <dgm:pt modelId="{748A6601-9AAD-4868-9669-77447E98B3DB}" type="sibTrans" cxnId="{0E02A125-0E9F-45FC-B18E-3ADFB87A3EBC}">
      <dgm:prSet/>
      <dgm:spPr/>
      <dgm:t>
        <a:bodyPr/>
        <a:lstStyle/>
        <a:p>
          <a:endParaRPr lang="en-US"/>
        </a:p>
      </dgm:t>
    </dgm:pt>
    <dgm:pt modelId="{53F1F4B2-8169-43D0-BB8F-2B648F80CDF0}">
      <dgm:prSet/>
      <dgm:spPr/>
      <dgm:t>
        <a:bodyPr/>
        <a:lstStyle/>
        <a:p>
          <a:r>
            <a:rPr lang="en-US" dirty="0"/>
            <a:t>Eco-friendly design</a:t>
          </a:r>
        </a:p>
      </dgm:t>
    </dgm:pt>
    <dgm:pt modelId="{AC3A0CCD-12B0-4DF4-B0EF-CB8EBECD3F71}" type="parTrans" cxnId="{4E66AABA-B489-4FAF-839B-D31469C5D03F}">
      <dgm:prSet/>
      <dgm:spPr/>
      <dgm:t>
        <a:bodyPr/>
        <a:lstStyle/>
        <a:p>
          <a:endParaRPr lang="en-US"/>
        </a:p>
      </dgm:t>
    </dgm:pt>
    <dgm:pt modelId="{6FE4B140-345A-4422-B6B1-1E1EDD291250}" type="sibTrans" cxnId="{4E66AABA-B489-4FAF-839B-D31469C5D03F}">
      <dgm:prSet/>
      <dgm:spPr/>
      <dgm:t>
        <a:bodyPr/>
        <a:lstStyle/>
        <a:p>
          <a:endParaRPr lang="en-US"/>
        </a:p>
      </dgm:t>
    </dgm:pt>
    <dgm:pt modelId="{29448BCB-B687-40F3-8299-9080A16B38ED}">
      <dgm:prSet/>
      <dgm:spPr/>
      <dgm:t>
        <a:bodyPr/>
        <a:lstStyle/>
        <a:p>
          <a:r>
            <a:rPr lang="en-US" dirty="0"/>
            <a:t>Virtualization</a:t>
          </a:r>
        </a:p>
      </dgm:t>
    </dgm:pt>
    <dgm:pt modelId="{CBDCBD31-CFCE-4764-8A90-115FE7B82AA5}" type="parTrans" cxnId="{4F80E85A-6869-4403-B2DD-350A315B667E}">
      <dgm:prSet/>
      <dgm:spPr/>
      <dgm:t>
        <a:bodyPr/>
        <a:lstStyle/>
        <a:p>
          <a:endParaRPr lang="en-US"/>
        </a:p>
      </dgm:t>
    </dgm:pt>
    <dgm:pt modelId="{8BF2E36D-02FB-4124-B95A-79DD8643DCF7}" type="sibTrans" cxnId="{4F80E85A-6869-4403-B2DD-350A315B667E}">
      <dgm:prSet/>
      <dgm:spPr/>
      <dgm:t>
        <a:bodyPr/>
        <a:lstStyle/>
        <a:p>
          <a:endParaRPr lang="en-US"/>
        </a:p>
      </dgm:t>
    </dgm:pt>
    <dgm:pt modelId="{9E5744AC-1874-48CA-85AD-7B232EB7A0A8}" type="pres">
      <dgm:prSet presAssocID="{69F89F18-1F82-4B9E-A711-ABA5DE622DB1}" presName="Name0" presStyleCnt="0">
        <dgm:presLayoutVars>
          <dgm:chMax val="1"/>
          <dgm:chPref val="1"/>
          <dgm:dir/>
          <dgm:resizeHandles/>
        </dgm:presLayoutVars>
      </dgm:prSet>
      <dgm:spPr/>
    </dgm:pt>
    <dgm:pt modelId="{467837B4-D464-4717-8004-A3742FD8BACE}" type="pres">
      <dgm:prSet presAssocID="{453B87DF-1D3D-4FF6-8DA0-9A381DB1AD00}" presName="Parent" presStyleLbl="node1" presStyleIdx="0" presStyleCnt="2">
        <dgm:presLayoutVars>
          <dgm:chMax val="4"/>
          <dgm:chPref val="3"/>
        </dgm:presLayoutVars>
      </dgm:prSet>
      <dgm:spPr/>
    </dgm:pt>
    <dgm:pt modelId="{1D326E57-C787-477C-8CE8-B540192A1BD1}" type="pres">
      <dgm:prSet presAssocID="{FFF27CDF-5DEA-4287-9BD3-128A930D5388}" presName="Accent" presStyleLbl="node1" presStyleIdx="1" presStyleCnt="2"/>
      <dgm:spPr/>
    </dgm:pt>
    <dgm:pt modelId="{A5392B9A-4037-4065-89E7-09B4FCF12F8D}" type="pres">
      <dgm:prSet presAssocID="{FFF27CDF-5DEA-4287-9BD3-128A930D5388}"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0E6A657-C571-4D49-8606-E8BC5FD1ECFF}" type="pres">
      <dgm:prSet presAssocID="{FFF27CDF-5DEA-4287-9BD3-128A930D5388}" presName="Child1" presStyleLbl="revTx" presStyleIdx="0" presStyleCnt="3">
        <dgm:presLayoutVars>
          <dgm:chMax val="0"/>
          <dgm:chPref val="0"/>
          <dgm:bulletEnabled val="1"/>
        </dgm:presLayoutVars>
      </dgm:prSet>
      <dgm:spPr/>
    </dgm:pt>
    <dgm:pt modelId="{1DD1950E-3D91-4EA8-A7AE-4FEEE968C643}" type="pres">
      <dgm:prSet presAssocID="{53F1F4B2-8169-43D0-BB8F-2B648F80CDF0}" presName="Image2" presStyleCnt="0"/>
      <dgm:spPr/>
    </dgm:pt>
    <dgm:pt modelId="{97144339-C165-4992-A15B-95B5FA5C6670}" type="pres">
      <dgm:prSet presAssocID="{53F1F4B2-8169-43D0-BB8F-2B648F80CDF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A454BA10-AA27-44BE-9DF9-0F97FE61C64B}" type="pres">
      <dgm:prSet presAssocID="{53F1F4B2-8169-43D0-BB8F-2B648F80CDF0}" presName="Child2" presStyleLbl="revTx" presStyleIdx="1" presStyleCnt="3">
        <dgm:presLayoutVars>
          <dgm:chMax val="0"/>
          <dgm:chPref val="0"/>
          <dgm:bulletEnabled val="1"/>
        </dgm:presLayoutVars>
      </dgm:prSet>
      <dgm:spPr/>
    </dgm:pt>
    <dgm:pt modelId="{ED2F71D6-485D-4643-85B0-B88B0A2ECC36}" type="pres">
      <dgm:prSet presAssocID="{29448BCB-B687-40F3-8299-9080A16B38ED}" presName="Image3" presStyleCnt="0"/>
      <dgm:spPr/>
    </dgm:pt>
    <dgm:pt modelId="{046E17AC-9AA5-4A7B-B657-B1D9C5E302EE}" type="pres">
      <dgm:prSet presAssocID="{29448BCB-B687-40F3-8299-9080A16B38ED}"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715413C2-7AB1-44F5-B032-454DC3F2220C}" type="pres">
      <dgm:prSet presAssocID="{29448BCB-B687-40F3-8299-9080A16B38ED}" presName="Child3" presStyleLbl="revTx" presStyleIdx="2" presStyleCnt="3">
        <dgm:presLayoutVars>
          <dgm:chMax val="0"/>
          <dgm:chPref val="0"/>
          <dgm:bulletEnabled val="1"/>
        </dgm:presLayoutVars>
      </dgm:prSet>
      <dgm:spPr/>
    </dgm:pt>
  </dgm:ptLst>
  <dgm:cxnLst>
    <dgm:cxn modelId="{E3923521-0789-4EE5-BDC3-63E2782D6C1C}" type="presOf" srcId="{53F1F4B2-8169-43D0-BB8F-2B648F80CDF0}" destId="{A454BA10-AA27-44BE-9DF9-0F97FE61C64B}" srcOrd="0" destOrd="0" presId="urn:microsoft.com/office/officeart/2011/layout/RadialPictureList"/>
    <dgm:cxn modelId="{0E02A125-0E9F-45FC-B18E-3ADFB87A3EBC}" srcId="{453B87DF-1D3D-4FF6-8DA0-9A381DB1AD00}" destId="{FFF27CDF-5DEA-4287-9BD3-128A930D5388}" srcOrd="0" destOrd="0" parTransId="{E4FDC70A-F026-4D58-9413-85EB810F0A5B}" sibTransId="{748A6601-9AAD-4868-9669-77447E98B3DB}"/>
    <dgm:cxn modelId="{1830853F-2928-417B-9D13-563F7F28704F}" type="presOf" srcId="{29448BCB-B687-40F3-8299-9080A16B38ED}" destId="{715413C2-7AB1-44F5-B032-454DC3F2220C}" srcOrd="0" destOrd="0" presId="urn:microsoft.com/office/officeart/2011/layout/RadialPictureList"/>
    <dgm:cxn modelId="{A7527F6F-766C-4BA9-B3A4-A1475778708E}" type="presOf" srcId="{69F89F18-1F82-4B9E-A711-ABA5DE622DB1}" destId="{9E5744AC-1874-48CA-85AD-7B232EB7A0A8}" srcOrd="0" destOrd="0" presId="urn:microsoft.com/office/officeart/2011/layout/RadialPictureList"/>
    <dgm:cxn modelId="{4F80E85A-6869-4403-B2DD-350A315B667E}" srcId="{453B87DF-1D3D-4FF6-8DA0-9A381DB1AD00}" destId="{29448BCB-B687-40F3-8299-9080A16B38ED}" srcOrd="2" destOrd="0" parTransId="{CBDCBD31-CFCE-4764-8A90-115FE7B82AA5}" sibTransId="{8BF2E36D-02FB-4124-B95A-79DD8643DCF7}"/>
    <dgm:cxn modelId="{D50D2882-5CAB-4B3F-A502-143AB4120E19}" type="presOf" srcId="{453B87DF-1D3D-4FF6-8DA0-9A381DB1AD00}" destId="{467837B4-D464-4717-8004-A3742FD8BACE}" srcOrd="0" destOrd="0" presId="urn:microsoft.com/office/officeart/2011/layout/RadialPictureList"/>
    <dgm:cxn modelId="{4E66AABA-B489-4FAF-839B-D31469C5D03F}" srcId="{453B87DF-1D3D-4FF6-8DA0-9A381DB1AD00}" destId="{53F1F4B2-8169-43D0-BB8F-2B648F80CDF0}" srcOrd="1" destOrd="0" parTransId="{AC3A0CCD-12B0-4DF4-B0EF-CB8EBECD3F71}" sibTransId="{6FE4B140-345A-4422-B6B1-1E1EDD291250}"/>
    <dgm:cxn modelId="{F89F56D2-683A-4F9B-82BD-A05380C71E10}" srcId="{69F89F18-1F82-4B9E-A711-ABA5DE622DB1}" destId="{453B87DF-1D3D-4FF6-8DA0-9A381DB1AD00}" srcOrd="0" destOrd="0" parTransId="{CB57D11E-C9E8-4D02-ADE3-7EDC87A5C1B9}" sibTransId="{722C221C-A28F-4162-9C79-62FCAA4351B6}"/>
    <dgm:cxn modelId="{6C5F1DDA-5764-4FB9-968E-D09EFE97993C}" type="presOf" srcId="{FFF27CDF-5DEA-4287-9BD3-128A930D5388}" destId="{40E6A657-C571-4D49-8606-E8BC5FD1ECFF}" srcOrd="0" destOrd="0" presId="urn:microsoft.com/office/officeart/2011/layout/RadialPictureList"/>
    <dgm:cxn modelId="{A0716A61-9011-4BF2-AB46-B093476EBDB6}" type="presParOf" srcId="{9E5744AC-1874-48CA-85AD-7B232EB7A0A8}" destId="{467837B4-D464-4717-8004-A3742FD8BACE}" srcOrd="0" destOrd="0" presId="urn:microsoft.com/office/officeart/2011/layout/RadialPictureList"/>
    <dgm:cxn modelId="{93F8247F-8424-4311-89FF-477AD9053ADF}" type="presParOf" srcId="{9E5744AC-1874-48CA-85AD-7B232EB7A0A8}" destId="{1D326E57-C787-477C-8CE8-B540192A1BD1}" srcOrd="1" destOrd="0" presId="urn:microsoft.com/office/officeart/2011/layout/RadialPictureList"/>
    <dgm:cxn modelId="{29CC0809-F264-4C25-8E27-8F6D4A1DFAAA}" type="presParOf" srcId="{9E5744AC-1874-48CA-85AD-7B232EB7A0A8}" destId="{A5392B9A-4037-4065-89E7-09B4FCF12F8D}" srcOrd="2" destOrd="0" presId="urn:microsoft.com/office/officeart/2011/layout/RadialPictureList"/>
    <dgm:cxn modelId="{B5914208-28FB-4FE4-AAC6-F00FE9B648D4}" type="presParOf" srcId="{9E5744AC-1874-48CA-85AD-7B232EB7A0A8}" destId="{40E6A657-C571-4D49-8606-E8BC5FD1ECFF}" srcOrd="3" destOrd="0" presId="urn:microsoft.com/office/officeart/2011/layout/RadialPictureList"/>
    <dgm:cxn modelId="{0CC8BB03-12FA-4965-822D-AF187BC3EDF6}" type="presParOf" srcId="{9E5744AC-1874-48CA-85AD-7B232EB7A0A8}" destId="{1DD1950E-3D91-4EA8-A7AE-4FEEE968C643}" srcOrd="4" destOrd="0" presId="urn:microsoft.com/office/officeart/2011/layout/RadialPictureList"/>
    <dgm:cxn modelId="{B4B3BC53-F6E5-4634-95A1-1CF750EDB5F8}" type="presParOf" srcId="{1DD1950E-3D91-4EA8-A7AE-4FEEE968C643}" destId="{97144339-C165-4992-A15B-95B5FA5C6670}" srcOrd="0" destOrd="0" presId="urn:microsoft.com/office/officeart/2011/layout/RadialPictureList"/>
    <dgm:cxn modelId="{B768FE72-C202-4BAE-91DE-EB0B7B88FAE8}" type="presParOf" srcId="{9E5744AC-1874-48CA-85AD-7B232EB7A0A8}" destId="{A454BA10-AA27-44BE-9DF9-0F97FE61C64B}" srcOrd="5" destOrd="0" presId="urn:microsoft.com/office/officeart/2011/layout/RadialPictureList"/>
    <dgm:cxn modelId="{2E75D7B2-A3FB-4463-9301-49DF853A4B2A}" type="presParOf" srcId="{9E5744AC-1874-48CA-85AD-7B232EB7A0A8}" destId="{ED2F71D6-485D-4643-85B0-B88B0A2ECC36}" srcOrd="6" destOrd="0" presId="urn:microsoft.com/office/officeart/2011/layout/RadialPictureList"/>
    <dgm:cxn modelId="{9FD64CFD-2311-4518-A249-23FB7DC23D0B}" type="presParOf" srcId="{ED2F71D6-485D-4643-85B0-B88B0A2ECC36}" destId="{046E17AC-9AA5-4A7B-B657-B1D9C5E302EE}" srcOrd="0" destOrd="0" presId="urn:microsoft.com/office/officeart/2011/layout/RadialPictureList"/>
    <dgm:cxn modelId="{2A9E7934-81D6-4624-9BC1-F0E047FF44A7}" type="presParOf" srcId="{9E5744AC-1874-48CA-85AD-7B232EB7A0A8}" destId="{715413C2-7AB1-44F5-B032-454DC3F2220C}"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AA853-18E9-49CA-9E60-26617EF7819A}" type="doc">
      <dgm:prSet loTypeId="urn:microsoft.com/office/officeart/2011/layout/RadialPictureList" loCatId="officeonline" qsTypeId="urn:microsoft.com/office/officeart/2005/8/quickstyle/3d3" qsCatId="3D" csTypeId="urn:microsoft.com/office/officeart/2005/8/colors/colorful4" csCatId="colorful" phldr="1"/>
      <dgm:spPr/>
      <dgm:t>
        <a:bodyPr/>
        <a:lstStyle/>
        <a:p>
          <a:endParaRPr lang="en-US"/>
        </a:p>
      </dgm:t>
    </dgm:pt>
    <dgm:pt modelId="{D0DE2106-4D64-41C7-87A1-61CA06B7FE3B}">
      <dgm:prSet phldrT="[Text]"/>
      <dgm:spPr/>
      <dgm:t>
        <a:bodyPr/>
        <a:lstStyle/>
        <a:p>
          <a:r>
            <a:rPr lang="en-US" b="1" dirty="0">
              <a:solidFill>
                <a:schemeClr val="tx1"/>
              </a:solidFill>
            </a:rPr>
            <a:t>Information security concepts</a:t>
          </a:r>
        </a:p>
      </dgm:t>
    </dgm:pt>
    <dgm:pt modelId="{3FD559FE-D787-4D90-9377-E6C533469F1B}" type="parTrans" cxnId="{8968D585-FA67-497C-88FA-04095D2C0687}">
      <dgm:prSet/>
      <dgm:spPr/>
      <dgm:t>
        <a:bodyPr/>
        <a:lstStyle/>
        <a:p>
          <a:endParaRPr lang="en-US"/>
        </a:p>
      </dgm:t>
    </dgm:pt>
    <dgm:pt modelId="{F87C54F9-F619-42E3-8F93-D318BA68DF41}" type="sibTrans" cxnId="{8968D585-FA67-497C-88FA-04095D2C0687}">
      <dgm:prSet/>
      <dgm:spPr/>
      <dgm:t>
        <a:bodyPr/>
        <a:lstStyle/>
        <a:p>
          <a:endParaRPr lang="en-US"/>
        </a:p>
      </dgm:t>
    </dgm:pt>
    <dgm:pt modelId="{F6213FBA-FA63-464F-B497-E29B50F4E219}">
      <dgm:prSet phldrT="[Text]"/>
      <dgm:spPr/>
      <dgm:t>
        <a:bodyPr/>
        <a:lstStyle/>
        <a:p>
          <a:r>
            <a:rPr lang="en-US" dirty="0"/>
            <a:t>Confidentiality</a:t>
          </a:r>
        </a:p>
      </dgm:t>
    </dgm:pt>
    <dgm:pt modelId="{B88914C6-B45A-4590-978C-56B16225F8E4}" type="parTrans" cxnId="{664AD243-F32F-41CE-8A6F-32F87A01A98D}">
      <dgm:prSet/>
      <dgm:spPr/>
      <dgm:t>
        <a:bodyPr/>
        <a:lstStyle/>
        <a:p>
          <a:endParaRPr lang="en-US"/>
        </a:p>
      </dgm:t>
    </dgm:pt>
    <dgm:pt modelId="{0CE71ADB-1994-4AE9-8F4F-F1B5A15F740E}" type="sibTrans" cxnId="{664AD243-F32F-41CE-8A6F-32F87A01A98D}">
      <dgm:prSet/>
      <dgm:spPr/>
      <dgm:t>
        <a:bodyPr/>
        <a:lstStyle/>
        <a:p>
          <a:endParaRPr lang="en-US"/>
        </a:p>
      </dgm:t>
    </dgm:pt>
    <dgm:pt modelId="{AA1FD4A8-5039-4C04-BCEF-DB0A6531CC8C}">
      <dgm:prSet phldrT="[Text]"/>
      <dgm:spPr/>
      <dgm:t>
        <a:bodyPr/>
        <a:lstStyle/>
        <a:p>
          <a:r>
            <a:rPr lang="en-US" dirty="0"/>
            <a:t>Integrity</a:t>
          </a:r>
        </a:p>
      </dgm:t>
    </dgm:pt>
    <dgm:pt modelId="{5EFF5A0F-5B8C-49D5-9DF6-53DB0F7E1ADF}" type="parTrans" cxnId="{04D4D0D8-CDDD-4105-BFC3-61C64E679481}">
      <dgm:prSet/>
      <dgm:spPr/>
      <dgm:t>
        <a:bodyPr/>
        <a:lstStyle/>
        <a:p>
          <a:endParaRPr lang="en-US"/>
        </a:p>
      </dgm:t>
    </dgm:pt>
    <dgm:pt modelId="{F5371250-E417-4691-B547-B0B29AED30DA}" type="sibTrans" cxnId="{04D4D0D8-CDDD-4105-BFC3-61C64E679481}">
      <dgm:prSet/>
      <dgm:spPr/>
      <dgm:t>
        <a:bodyPr/>
        <a:lstStyle/>
        <a:p>
          <a:endParaRPr lang="en-US"/>
        </a:p>
      </dgm:t>
    </dgm:pt>
    <dgm:pt modelId="{35B6AD96-BB05-48F7-80D7-E0E621591E96}">
      <dgm:prSet phldrT="[Text]"/>
      <dgm:spPr/>
      <dgm:t>
        <a:bodyPr/>
        <a:lstStyle/>
        <a:p>
          <a:r>
            <a:rPr lang="en-US" dirty="0"/>
            <a:t>Availability</a:t>
          </a:r>
        </a:p>
      </dgm:t>
    </dgm:pt>
    <dgm:pt modelId="{A8ADD4E5-604C-4ADA-B824-6EF11CD2D6A3}" type="parTrans" cxnId="{61F4C97D-12E9-43B7-8C71-DF83CABAFC10}">
      <dgm:prSet/>
      <dgm:spPr/>
      <dgm:t>
        <a:bodyPr/>
        <a:lstStyle/>
        <a:p>
          <a:endParaRPr lang="en-US"/>
        </a:p>
      </dgm:t>
    </dgm:pt>
    <dgm:pt modelId="{4510EE83-A871-4E70-96F3-8F449B53CF62}" type="sibTrans" cxnId="{61F4C97D-12E9-43B7-8C71-DF83CABAFC10}">
      <dgm:prSet/>
      <dgm:spPr/>
      <dgm:t>
        <a:bodyPr/>
        <a:lstStyle/>
        <a:p>
          <a:endParaRPr lang="en-US"/>
        </a:p>
      </dgm:t>
    </dgm:pt>
    <dgm:pt modelId="{5EF88D7F-9417-4E6B-B776-349435B841E4}" type="pres">
      <dgm:prSet presAssocID="{706AA853-18E9-49CA-9E60-26617EF7819A}" presName="Name0" presStyleCnt="0">
        <dgm:presLayoutVars>
          <dgm:chMax val="1"/>
          <dgm:chPref val="1"/>
          <dgm:dir/>
          <dgm:resizeHandles/>
        </dgm:presLayoutVars>
      </dgm:prSet>
      <dgm:spPr/>
    </dgm:pt>
    <dgm:pt modelId="{76F80537-6F24-4F20-B906-35A7A4BF19FB}" type="pres">
      <dgm:prSet presAssocID="{D0DE2106-4D64-41C7-87A1-61CA06B7FE3B}" presName="Parent" presStyleLbl="node1" presStyleIdx="0" presStyleCnt="2">
        <dgm:presLayoutVars>
          <dgm:chMax val="4"/>
          <dgm:chPref val="3"/>
        </dgm:presLayoutVars>
      </dgm:prSet>
      <dgm:spPr/>
    </dgm:pt>
    <dgm:pt modelId="{C8DC3D74-8DC1-4ACB-B4DC-52161E09F79E}" type="pres">
      <dgm:prSet presAssocID="{F6213FBA-FA63-464F-B497-E29B50F4E219}" presName="Accent" presStyleLbl="node1" presStyleIdx="1" presStyleCnt="2"/>
      <dgm:spPr/>
    </dgm:pt>
    <dgm:pt modelId="{A8B87101-77F3-453C-9FD6-CE0019262A82}" type="pres">
      <dgm:prSet presAssocID="{F6213FBA-FA63-464F-B497-E29B50F4E219}"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58A69AE2-BD45-403B-BC26-2DE0B0117A08}" type="pres">
      <dgm:prSet presAssocID="{F6213FBA-FA63-464F-B497-E29B50F4E219}" presName="Child1" presStyleLbl="revTx" presStyleIdx="0" presStyleCnt="3">
        <dgm:presLayoutVars>
          <dgm:chMax val="0"/>
          <dgm:chPref val="0"/>
          <dgm:bulletEnabled val="1"/>
        </dgm:presLayoutVars>
      </dgm:prSet>
      <dgm:spPr/>
    </dgm:pt>
    <dgm:pt modelId="{E8CCA08A-74F7-409D-8809-2CDA1ADD102E}" type="pres">
      <dgm:prSet presAssocID="{AA1FD4A8-5039-4C04-BCEF-DB0A6531CC8C}" presName="Image2" presStyleCnt="0"/>
      <dgm:spPr/>
    </dgm:pt>
    <dgm:pt modelId="{12255305-85AB-4C4A-A6CF-91A9DA78F983}" type="pres">
      <dgm:prSet presAssocID="{AA1FD4A8-5039-4C04-BCEF-DB0A6531CC8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5445BE2-20A7-461B-A540-23EAFA6EE05A}" type="pres">
      <dgm:prSet presAssocID="{AA1FD4A8-5039-4C04-BCEF-DB0A6531CC8C}" presName="Child2" presStyleLbl="revTx" presStyleIdx="1" presStyleCnt="3">
        <dgm:presLayoutVars>
          <dgm:chMax val="0"/>
          <dgm:chPref val="0"/>
          <dgm:bulletEnabled val="1"/>
        </dgm:presLayoutVars>
      </dgm:prSet>
      <dgm:spPr/>
    </dgm:pt>
    <dgm:pt modelId="{C17E872B-B34C-4866-B5B7-6AF7D5243B7F}" type="pres">
      <dgm:prSet presAssocID="{35B6AD96-BB05-48F7-80D7-E0E621591E96}" presName="Image3" presStyleCnt="0"/>
      <dgm:spPr/>
    </dgm:pt>
    <dgm:pt modelId="{6001A513-A238-4000-9633-B67B09FBEED8}" type="pres">
      <dgm:prSet presAssocID="{35B6AD96-BB05-48F7-80D7-E0E621591E96}"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3E417CB-87E6-4B8C-A1CE-4CE1DA838A68}" type="pres">
      <dgm:prSet presAssocID="{35B6AD96-BB05-48F7-80D7-E0E621591E96}" presName="Child3" presStyleLbl="revTx" presStyleIdx="2" presStyleCnt="3">
        <dgm:presLayoutVars>
          <dgm:chMax val="0"/>
          <dgm:chPref val="0"/>
          <dgm:bulletEnabled val="1"/>
        </dgm:presLayoutVars>
      </dgm:prSet>
      <dgm:spPr/>
    </dgm:pt>
  </dgm:ptLst>
  <dgm:cxnLst>
    <dgm:cxn modelId="{A6EB1C15-6923-4C3F-989F-54C33D1CEAAE}" type="presOf" srcId="{35B6AD96-BB05-48F7-80D7-E0E621591E96}" destId="{33E417CB-87E6-4B8C-A1CE-4CE1DA838A68}" srcOrd="0" destOrd="0" presId="urn:microsoft.com/office/officeart/2011/layout/RadialPictureList"/>
    <dgm:cxn modelId="{664AD243-F32F-41CE-8A6F-32F87A01A98D}" srcId="{D0DE2106-4D64-41C7-87A1-61CA06B7FE3B}" destId="{F6213FBA-FA63-464F-B497-E29B50F4E219}" srcOrd="0" destOrd="0" parTransId="{B88914C6-B45A-4590-978C-56B16225F8E4}" sibTransId="{0CE71ADB-1994-4AE9-8F4F-F1B5A15F740E}"/>
    <dgm:cxn modelId="{61F4C97D-12E9-43B7-8C71-DF83CABAFC10}" srcId="{D0DE2106-4D64-41C7-87A1-61CA06B7FE3B}" destId="{35B6AD96-BB05-48F7-80D7-E0E621591E96}" srcOrd="2" destOrd="0" parTransId="{A8ADD4E5-604C-4ADA-B824-6EF11CD2D6A3}" sibTransId="{4510EE83-A871-4E70-96F3-8F449B53CF62}"/>
    <dgm:cxn modelId="{8968D585-FA67-497C-88FA-04095D2C0687}" srcId="{706AA853-18E9-49CA-9E60-26617EF7819A}" destId="{D0DE2106-4D64-41C7-87A1-61CA06B7FE3B}" srcOrd="0" destOrd="0" parTransId="{3FD559FE-D787-4D90-9377-E6C533469F1B}" sibTransId="{F87C54F9-F619-42E3-8F93-D318BA68DF41}"/>
    <dgm:cxn modelId="{E7EB4392-C884-456D-AE92-1F26E79A2CB8}" type="presOf" srcId="{706AA853-18E9-49CA-9E60-26617EF7819A}" destId="{5EF88D7F-9417-4E6B-B776-349435B841E4}" srcOrd="0" destOrd="0" presId="urn:microsoft.com/office/officeart/2011/layout/RadialPictureList"/>
    <dgm:cxn modelId="{02BC69A4-CCEF-4AF8-880D-745E9AF56541}" type="presOf" srcId="{D0DE2106-4D64-41C7-87A1-61CA06B7FE3B}" destId="{76F80537-6F24-4F20-B906-35A7A4BF19FB}" srcOrd="0" destOrd="0" presId="urn:microsoft.com/office/officeart/2011/layout/RadialPictureList"/>
    <dgm:cxn modelId="{2BFFE9D7-4836-4395-9BE7-49C0481BB27A}" type="presOf" srcId="{AA1FD4A8-5039-4C04-BCEF-DB0A6531CC8C}" destId="{15445BE2-20A7-461B-A540-23EAFA6EE05A}" srcOrd="0" destOrd="0" presId="urn:microsoft.com/office/officeart/2011/layout/RadialPictureList"/>
    <dgm:cxn modelId="{04D4D0D8-CDDD-4105-BFC3-61C64E679481}" srcId="{D0DE2106-4D64-41C7-87A1-61CA06B7FE3B}" destId="{AA1FD4A8-5039-4C04-BCEF-DB0A6531CC8C}" srcOrd="1" destOrd="0" parTransId="{5EFF5A0F-5B8C-49D5-9DF6-53DB0F7E1ADF}" sibTransId="{F5371250-E417-4691-B547-B0B29AED30DA}"/>
    <dgm:cxn modelId="{4A20BAE0-7DE3-4AA6-80B6-2F565843E1AA}" type="presOf" srcId="{F6213FBA-FA63-464F-B497-E29B50F4E219}" destId="{58A69AE2-BD45-403B-BC26-2DE0B0117A08}" srcOrd="0" destOrd="0" presId="urn:microsoft.com/office/officeart/2011/layout/RadialPictureList"/>
    <dgm:cxn modelId="{C8541C56-E8AB-48B4-A2B6-703FD53308B2}" type="presParOf" srcId="{5EF88D7F-9417-4E6B-B776-349435B841E4}" destId="{76F80537-6F24-4F20-B906-35A7A4BF19FB}" srcOrd="0" destOrd="0" presId="urn:microsoft.com/office/officeart/2011/layout/RadialPictureList"/>
    <dgm:cxn modelId="{62F39E91-2755-4355-81CB-80AF57E821A6}" type="presParOf" srcId="{5EF88D7F-9417-4E6B-B776-349435B841E4}" destId="{C8DC3D74-8DC1-4ACB-B4DC-52161E09F79E}" srcOrd="1" destOrd="0" presId="urn:microsoft.com/office/officeart/2011/layout/RadialPictureList"/>
    <dgm:cxn modelId="{789561C6-8571-44B5-8026-3297CB3EE8D0}" type="presParOf" srcId="{5EF88D7F-9417-4E6B-B776-349435B841E4}" destId="{A8B87101-77F3-453C-9FD6-CE0019262A82}" srcOrd="2" destOrd="0" presId="urn:microsoft.com/office/officeart/2011/layout/RadialPictureList"/>
    <dgm:cxn modelId="{79E13FB5-EF8F-4A87-9C81-EF1D38C4AF50}" type="presParOf" srcId="{5EF88D7F-9417-4E6B-B776-349435B841E4}" destId="{58A69AE2-BD45-403B-BC26-2DE0B0117A08}" srcOrd="3" destOrd="0" presId="urn:microsoft.com/office/officeart/2011/layout/RadialPictureList"/>
    <dgm:cxn modelId="{FFD137D3-C01E-4C49-B3E5-27D02F64DBE7}" type="presParOf" srcId="{5EF88D7F-9417-4E6B-B776-349435B841E4}" destId="{E8CCA08A-74F7-409D-8809-2CDA1ADD102E}" srcOrd="4" destOrd="0" presId="urn:microsoft.com/office/officeart/2011/layout/RadialPictureList"/>
    <dgm:cxn modelId="{E9C1B7D6-5124-4809-A7FC-C3A80996F497}" type="presParOf" srcId="{E8CCA08A-74F7-409D-8809-2CDA1ADD102E}" destId="{12255305-85AB-4C4A-A6CF-91A9DA78F983}" srcOrd="0" destOrd="0" presId="urn:microsoft.com/office/officeart/2011/layout/RadialPictureList"/>
    <dgm:cxn modelId="{4995FE51-120D-46BF-8E6D-C0DE5FB443C8}" type="presParOf" srcId="{5EF88D7F-9417-4E6B-B776-349435B841E4}" destId="{15445BE2-20A7-461B-A540-23EAFA6EE05A}" srcOrd="5" destOrd="0" presId="urn:microsoft.com/office/officeart/2011/layout/RadialPictureList"/>
    <dgm:cxn modelId="{1A9C3388-0B08-4624-BC15-3DD5EB50C8AC}" type="presParOf" srcId="{5EF88D7F-9417-4E6B-B776-349435B841E4}" destId="{C17E872B-B34C-4866-B5B7-6AF7D5243B7F}" srcOrd="6" destOrd="0" presId="urn:microsoft.com/office/officeart/2011/layout/RadialPictureList"/>
    <dgm:cxn modelId="{A4C04D71-6629-44FA-BC83-0D2F87D69E73}" type="presParOf" srcId="{C17E872B-B34C-4866-B5B7-6AF7D5243B7F}" destId="{6001A513-A238-4000-9633-B67B09FBEED8}" srcOrd="0" destOrd="0" presId="urn:microsoft.com/office/officeart/2011/layout/RadialPictureList"/>
    <dgm:cxn modelId="{0741B169-C72A-40AD-8750-1419FF227A96}" type="presParOf" srcId="{5EF88D7F-9417-4E6B-B776-349435B841E4}" destId="{33E417CB-87E6-4B8C-A1CE-4CE1DA838A68}"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8E8D55-1689-4726-96C3-5857242E178F}"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00CB987-8979-45DD-AC23-99CCFDFED05E}">
      <dgm:prSet custT="1"/>
      <dgm:spPr/>
      <dgm:t>
        <a:bodyPr/>
        <a:lstStyle/>
        <a:p>
          <a:pPr>
            <a:lnSpc>
              <a:spcPct val="100000"/>
            </a:lnSpc>
          </a:pPr>
          <a:r>
            <a:rPr lang="en-US" sz="2800" dirty="0">
              <a:solidFill>
                <a:schemeClr val="tx1"/>
              </a:solidFill>
            </a:rPr>
            <a:t>Confidentiality means protecting data, in all its forms, from unauthorized access throughout its entire lifecycle (from data creation to data destruction)</a:t>
          </a:r>
        </a:p>
      </dgm:t>
    </dgm:pt>
    <dgm:pt modelId="{76AD17C0-F86B-413E-8A72-4BC5870B56DA}" type="parTrans" cxnId="{CB0793FA-7DDD-4091-91AB-188D31727340}">
      <dgm:prSet/>
      <dgm:spPr/>
      <dgm:t>
        <a:bodyPr/>
        <a:lstStyle/>
        <a:p>
          <a:endParaRPr lang="en-US" sz="2000">
            <a:solidFill>
              <a:schemeClr val="tx1"/>
            </a:solidFill>
          </a:endParaRPr>
        </a:p>
      </dgm:t>
    </dgm:pt>
    <dgm:pt modelId="{DD224E51-C688-4D29-AD05-589F60578DF2}" type="sibTrans" cxnId="{CB0793FA-7DDD-4091-91AB-188D31727340}">
      <dgm:prSet/>
      <dgm:spPr/>
      <dgm:t>
        <a:bodyPr/>
        <a:lstStyle/>
        <a:p>
          <a:endParaRPr lang="en-US" sz="2000">
            <a:solidFill>
              <a:schemeClr val="tx1"/>
            </a:solidFill>
          </a:endParaRPr>
        </a:p>
      </dgm:t>
    </dgm:pt>
    <dgm:pt modelId="{CA386120-B07E-4EE2-8435-97C6CF6E895E}">
      <dgm:prSet custT="1"/>
      <dgm:spPr/>
      <dgm:t>
        <a:bodyPr/>
        <a:lstStyle/>
        <a:p>
          <a:pPr>
            <a:lnSpc>
              <a:spcPct val="100000"/>
            </a:lnSpc>
          </a:pPr>
          <a:r>
            <a:rPr lang="en-US" sz="2800">
              <a:solidFill>
                <a:schemeClr val="tx1"/>
              </a:solidFill>
            </a:rPr>
            <a:t>Integrity means ensuring that data within IT systems (or recorded or reproduced on physical media) are accurate.</a:t>
          </a:r>
        </a:p>
      </dgm:t>
    </dgm:pt>
    <dgm:pt modelId="{99F49ADF-755A-426D-B2EA-0B43C8550BAD}" type="parTrans" cxnId="{73A2428E-A59B-46EA-9A27-77503D997E4B}">
      <dgm:prSet/>
      <dgm:spPr/>
      <dgm:t>
        <a:bodyPr/>
        <a:lstStyle/>
        <a:p>
          <a:endParaRPr lang="en-US" sz="2000">
            <a:solidFill>
              <a:schemeClr val="tx1"/>
            </a:solidFill>
          </a:endParaRPr>
        </a:p>
      </dgm:t>
    </dgm:pt>
    <dgm:pt modelId="{4B5C732D-5690-43B2-8259-9E0CF1BA967B}" type="sibTrans" cxnId="{73A2428E-A59B-46EA-9A27-77503D997E4B}">
      <dgm:prSet/>
      <dgm:spPr/>
      <dgm:t>
        <a:bodyPr/>
        <a:lstStyle/>
        <a:p>
          <a:endParaRPr lang="en-US" sz="2000">
            <a:solidFill>
              <a:schemeClr val="tx1"/>
            </a:solidFill>
          </a:endParaRPr>
        </a:p>
      </dgm:t>
    </dgm:pt>
    <dgm:pt modelId="{BC1F5F6C-42C7-49CF-A55A-6820B05E67DF}">
      <dgm:prSet custT="1"/>
      <dgm:spPr/>
      <dgm:t>
        <a:bodyPr/>
        <a:lstStyle/>
        <a:p>
          <a:pPr>
            <a:lnSpc>
              <a:spcPct val="100000"/>
            </a:lnSpc>
          </a:pPr>
          <a:r>
            <a:rPr lang="en-US" sz="2800">
              <a:solidFill>
                <a:schemeClr val="tx1"/>
              </a:solidFill>
            </a:rPr>
            <a:t>Availability means ensuring that data are available when needed and that IT systems are operating reliably.</a:t>
          </a:r>
        </a:p>
      </dgm:t>
    </dgm:pt>
    <dgm:pt modelId="{F45AE178-DF09-4B8E-BE15-9425EDFEB6AC}" type="parTrans" cxnId="{334D6961-0B49-48D9-9120-D9E7DFDA0BB2}">
      <dgm:prSet/>
      <dgm:spPr/>
      <dgm:t>
        <a:bodyPr/>
        <a:lstStyle/>
        <a:p>
          <a:endParaRPr lang="en-US" sz="2000">
            <a:solidFill>
              <a:schemeClr val="tx1"/>
            </a:solidFill>
          </a:endParaRPr>
        </a:p>
      </dgm:t>
    </dgm:pt>
    <dgm:pt modelId="{A565058C-E576-4D68-A5FF-E88930053AF2}" type="sibTrans" cxnId="{334D6961-0B49-48D9-9120-D9E7DFDA0BB2}">
      <dgm:prSet/>
      <dgm:spPr/>
      <dgm:t>
        <a:bodyPr/>
        <a:lstStyle/>
        <a:p>
          <a:endParaRPr lang="en-US" sz="2000">
            <a:solidFill>
              <a:schemeClr val="tx1"/>
            </a:solidFill>
          </a:endParaRPr>
        </a:p>
      </dgm:t>
    </dgm:pt>
    <dgm:pt modelId="{48DFAE56-74BE-4435-8F96-1F724B37BA3C}" type="pres">
      <dgm:prSet presAssocID="{6E8E8D55-1689-4726-96C3-5857242E178F}" presName="root" presStyleCnt="0">
        <dgm:presLayoutVars>
          <dgm:dir/>
          <dgm:resizeHandles val="exact"/>
        </dgm:presLayoutVars>
      </dgm:prSet>
      <dgm:spPr/>
    </dgm:pt>
    <dgm:pt modelId="{C1BC6856-E71D-454A-9480-76B72D8C33D6}" type="pres">
      <dgm:prSet presAssocID="{100CB987-8979-45DD-AC23-99CCFDFED05E}" presName="compNode" presStyleCnt="0"/>
      <dgm:spPr/>
    </dgm:pt>
    <dgm:pt modelId="{104DD13E-D27F-4748-BB9A-A03AD04524C9}" type="pres">
      <dgm:prSet presAssocID="{100CB987-8979-45DD-AC23-99CCFDFED05E}" presName="bgRect" presStyleLbl="bgShp" presStyleIdx="0" presStyleCnt="3"/>
      <dgm:spPr/>
    </dgm:pt>
    <dgm:pt modelId="{47280A94-9044-4A6F-B086-36D8D46A944C}" type="pres">
      <dgm:prSet presAssocID="{100CB987-8979-45DD-AC23-99CCFDFED0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479ADCB7-F5D0-4FC7-9AAB-C6363541325E}" type="pres">
      <dgm:prSet presAssocID="{100CB987-8979-45DD-AC23-99CCFDFED05E}" presName="spaceRect" presStyleCnt="0"/>
      <dgm:spPr/>
    </dgm:pt>
    <dgm:pt modelId="{E9752357-771D-4DDB-9866-EF724195E44B}" type="pres">
      <dgm:prSet presAssocID="{100CB987-8979-45DD-AC23-99CCFDFED05E}" presName="parTx" presStyleLbl="revTx" presStyleIdx="0" presStyleCnt="3">
        <dgm:presLayoutVars>
          <dgm:chMax val="0"/>
          <dgm:chPref val="0"/>
        </dgm:presLayoutVars>
      </dgm:prSet>
      <dgm:spPr/>
    </dgm:pt>
    <dgm:pt modelId="{432F3082-AA76-4780-B338-42375BA25BAC}" type="pres">
      <dgm:prSet presAssocID="{DD224E51-C688-4D29-AD05-589F60578DF2}" presName="sibTrans" presStyleCnt="0"/>
      <dgm:spPr/>
    </dgm:pt>
    <dgm:pt modelId="{AE8908BB-F1B6-4954-892C-2884F499A165}" type="pres">
      <dgm:prSet presAssocID="{CA386120-B07E-4EE2-8435-97C6CF6E895E}" presName="compNode" presStyleCnt="0"/>
      <dgm:spPr/>
    </dgm:pt>
    <dgm:pt modelId="{409EBA0E-D6AE-4DB0-99D2-2A92D3C421ED}" type="pres">
      <dgm:prSet presAssocID="{CA386120-B07E-4EE2-8435-97C6CF6E895E}" presName="bgRect" presStyleLbl="bgShp" presStyleIdx="1" presStyleCnt="3"/>
      <dgm:spPr/>
    </dgm:pt>
    <dgm:pt modelId="{E78048C6-1EFA-4B46-B548-DA1E375E485B}" type="pres">
      <dgm:prSet presAssocID="{CA386120-B07E-4EE2-8435-97C6CF6E89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4AB0C3A4-EEDE-4AC8-8FD5-CDD26ED2E739}" type="pres">
      <dgm:prSet presAssocID="{CA386120-B07E-4EE2-8435-97C6CF6E895E}" presName="spaceRect" presStyleCnt="0"/>
      <dgm:spPr/>
    </dgm:pt>
    <dgm:pt modelId="{C7EBB9CE-A8A3-4F42-922D-26544BA447BD}" type="pres">
      <dgm:prSet presAssocID="{CA386120-B07E-4EE2-8435-97C6CF6E895E}" presName="parTx" presStyleLbl="revTx" presStyleIdx="1" presStyleCnt="3">
        <dgm:presLayoutVars>
          <dgm:chMax val="0"/>
          <dgm:chPref val="0"/>
        </dgm:presLayoutVars>
      </dgm:prSet>
      <dgm:spPr/>
    </dgm:pt>
    <dgm:pt modelId="{BAFAEEA0-A94A-4F13-A0C0-140C77F87ABB}" type="pres">
      <dgm:prSet presAssocID="{4B5C732D-5690-43B2-8259-9E0CF1BA967B}" presName="sibTrans" presStyleCnt="0"/>
      <dgm:spPr/>
    </dgm:pt>
    <dgm:pt modelId="{B7807ADA-8A45-4857-8388-CF3DE1817F4D}" type="pres">
      <dgm:prSet presAssocID="{BC1F5F6C-42C7-49CF-A55A-6820B05E67DF}" presName="compNode" presStyleCnt="0"/>
      <dgm:spPr/>
    </dgm:pt>
    <dgm:pt modelId="{4E7CBCE0-C6B7-496C-A376-0D86E52A94F4}" type="pres">
      <dgm:prSet presAssocID="{BC1F5F6C-42C7-49CF-A55A-6820B05E67DF}" presName="bgRect" presStyleLbl="bgShp" presStyleIdx="2" presStyleCnt="3"/>
      <dgm:spPr/>
    </dgm:pt>
    <dgm:pt modelId="{B8E915F4-3A6A-4A6F-B759-BA946DBD4788}" type="pres">
      <dgm:prSet presAssocID="{BC1F5F6C-42C7-49CF-A55A-6820B05E67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52138E84-44F6-43C6-9677-41AD555B85CF}" type="pres">
      <dgm:prSet presAssocID="{BC1F5F6C-42C7-49CF-A55A-6820B05E67DF}" presName="spaceRect" presStyleCnt="0"/>
      <dgm:spPr/>
    </dgm:pt>
    <dgm:pt modelId="{CD075C20-4691-48E2-8B68-A1473028C249}" type="pres">
      <dgm:prSet presAssocID="{BC1F5F6C-42C7-49CF-A55A-6820B05E67DF}" presName="parTx" presStyleLbl="revTx" presStyleIdx="2" presStyleCnt="3">
        <dgm:presLayoutVars>
          <dgm:chMax val="0"/>
          <dgm:chPref val="0"/>
        </dgm:presLayoutVars>
      </dgm:prSet>
      <dgm:spPr/>
    </dgm:pt>
  </dgm:ptLst>
  <dgm:cxnLst>
    <dgm:cxn modelId="{75279C32-083D-49E2-846C-CD93FB9304E1}" type="presOf" srcId="{CA386120-B07E-4EE2-8435-97C6CF6E895E}" destId="{C7EBB9CE-A8A3-4F42-922D-26544BA447BD}" srcOrd="0" destOrd="0" presId="urn:microsoft.com/office/officeart/2018/2/layout/IconVerticalSolidList"/>
    <dgm:cxn modelId="{334D6961-0B49-48D9-9120-D9E7DFDA0BB2}" srcId="{6E8E8D55-1689-4726-96C3-5857242E178F}" destId="{BC1F5F6C-42C7-49CF-A55A-6820B05E67DF}" srcOrd="2" destOrd="0" parTransId="{F45AE178-DF09-4B8E-BE15-9425EDFEB6AC}" sibTransId="{A565058C-E576-4D68-A5FF-E88930053AF2}"/>
    <dgm:cxn modelId="{5B32DD71-85E6-4851-908B-272F248C8684}" type="presOf" srcId="{6E8E8D55-1689-4726-96C3-5857242E178F}" destId="{48DFAE56-74BE-4435-8F96-1F724B37BA3C}" srcOrd="0" destOrd="0" presId="urn:microsoft.com/office/officeart/2018/2/layout/IconVerticalSolidList"/>
    <dgm:cxn modelId="{5F44A078-8B1C-4AE9-B703-828483B6EE67}" type="presOf" srcId="{BC1F5F6C-42C7-49CF-A55A-6820B05E67DF}" destId="{CD075C20-4691-48E2-8B68-A1473028C249}" srcOrd="0" destOrd="0" presId="urn:microsoft.com/office/officeart/2018/2/layout/IconVerticalSolidList"/>
    <dgm:cxn modelId="{73A2428E-A59B-46EA-9A27-77503D997E4B}" srcId="{6E8E8D55-1689-4726-96C3-5857242E178F}" destId="{CA386120-B07E-4EE2-8435-97C6CF6E895E}" srcOrd="1" destOrd="0" parTransId="{99F49ADF-755A-426D-B2EA-0B43C8550BAD}" sibTransId="{4B5C732D-5690-43B2-8259-9E0CF1BA967B}"/>
    <dgm:cxn modelId="{3D4BF6C2-1EAE-43E9-B5F3-481ACAC27B65}" type="presOf" srcId="{100CB987-8979-45DD-AC23-99CCFDFED05E}" destId="{E9752357-771D-4DDB-9866-EF724195E44B}" srcOrd="0" destOrd="0" presId="urn:microsoft.com/office/officeart/2018/2/layout/IconVerticalSolidList"/>
    <dgm:cxn modelId="{CB0793FA-7DDD-4091-91AB-188D31727340}" srcId="{6E8E8D55-1689-4726-96C3-5857242E178F}" destId="{100CB987-8979-45DD-AC23-99CCFDFED05E}" srcOrd="0" destOrd="0" parTransId="{76AD17C0-F86B-413E-8A72-4BC5870B56DA}" sibTransId="{DD224E51-C688-4D29-AD05-589F60578DF2}"/>
    <dgm:cxn modelId="{51575030-3D34-4E9E-B5FC-CEF72AA335D6}" type="presParOf" srcId="{48DFAE56-74BE-4435-8F96-1F724B37BA3C}" destId="{C1BC6856-E71D-454A-9480-76B72D8C33D6}" srcOrd="0" destOrd="0" presId="urn:microsoft.com/office/officeart/2018/2/layout/IconVerticalSolidList"/>
    <dgm:cxn modelId="{203D3D41-46F2-4661-BBE3-1BC1B8DCBA45}" type="presParOf" srcId="{C1BC6856-E71D-454A-9480-76B72D8C33D6}" destId="{104DD13E-D27F-4748-BB9A-A03AD04524C9}" srcOrd="0" destOrd="0" presId="urn:microsoft.com/office/officeart/2018/2/layout/IconVerticalSolidList"/>
    <dgm:cxn modelId="{5400A411-7311-44FF-90CA-D2C6A2B63980}" type="presParOf" srcId="{C1BC6856-E71D-454A-9480-76B72D8C33D6}" destId="{47280A94-9044-4A6F-B086-36D8D46A944C}" srcOrd="1" destOrd="0" presId="urn:microsoft.com/office/officeart/2018/2/layout/IconVerticalSolidList"/>
    <dgm:cxn modelId="{6E9D1B8F-23C8-4872-B486-FF673954BE29}" type="presParOf" srcId="{C1BC6856-E71D-454A-9480-76B72D8C33D6}" destId="{479ADCB7-F5D0-4FC7-9AAB-C6363541325E}" srcOrd="2" destOrd="0" presId="urn:microsoft.com/office/officeart/2018/2/layout/IconVerticalSolidList"/>
    <dgm:cxn modelId="{3FBB68CB-2A2E-43E5-87A5-65918CAD99DC}" type="presParOf" srcId="{C1BC6856-E71D-454A-9480-76B72D8C33D6}" destId="{E9752357-771D-4DDB-9866-EF724195E44B}" srcOrd="3" destOrd="0" presId="urn:microsoft.com/office/officeart/2018/2/layout/IconVerticalSolidList"/>
    <dgm:cxn modelId="{3D842BC1-EBF8-4901-AEFB-F84C8EEF0F3C}" type="presParOf" srcId="{48DFAE56-74BE-4435-8F96-1F724B37BA3C}" destId="{432F3082-AA76-4780-B338-42375BA25BAC}" srcOrd="1" destOrd="0" presId="urn:microsoft.com/office/officeart/2018/2/layout/IconVerticalSolidList"/>
    <dgm:cxn modelId="{45E6A717-2C05-4419-9E3B-5406CE677542}" type="presParOf" srcId="{48DFAE56-74BE-4435-8F96-1F724B37BA3C}" destId="{AE8908BB-F1B6-4954-892C-2884F499A165}" srcOrd="2" destOrd="0" presId="urn:microsoft.com/office/officeart/2018/2/layout/IconVerticalSolidList"/>
    <dgm:cxn modelId="{1D607B7E-3F3B-4C27-8DCA-4BE4B087FD0F}" type="presParOf" srcId="{AE8908BB-F1B6-4954-892C-2884F499A165}" destId="{409EBA0E-D6AE-4DB0-99D2-2A92D3C421ED}" srcOrd="0" destOrd="0" presId="urn:microsoft.com/office/officeart/2018/2/layout/IconVerticalSolidList"/>
    <dgm:cxn modelId="{8801F583-5CC0-48E9-869F-3CEA4A73CB6C}" type="presParOf" srcId="{AE8908BB-F1B6-4954-892C-2884F499A165}" destId="{E78048C6-1EFA-4B46-B548-DA1E375E485B}" srcOrd="1" destOrd="0" presId="urn:microsoft.com/office/officeart/2018/2/layout/IconVerticalSolidList"/>
    <dgm:cxn modelId="{C49BE413-8458-4A6C-8126-E5AF8F24D2B8}" type="presParOf" srcId="{AE8908BB-F1B6-4954-892C-2884F499A165}" destId="{4AB0C3A4-EEDE-4AC8-8FD5-CDD26ED2E739}" srcOrd="2" destOrd="0" presId="urn:microsoft.com/office/officeart/2018/2/layout/IconVerticalSolidList"/>
    <dgm:cxn modelId="{BCBD1535-69C0-46E7-816E-60CAF0EB44CC}" type="presParOf" srcId="{AE8908BB-F1B6-4954-892C-2884F499A165}" destId="{C7EBB9CE-A8A3-4F42-922D-26544BA447BD}" srcOrd="3" destOrd="0" presId="urn:microsoft.com/office/officeart/2018/2/layout/IconVerticalSolidList"/>
    <dgm:cxn modelId="{1F631A22-F4F6-4072-8F31-CFE38F1A2B57}" type="presParOf" srcId="{48DFAE56-74BE-4435-8F96-1F724B37BA3C}" destId="{BAFAEEA0-A94A-4F13-A0C0-140C77F87ABB}" srcOrd="3" destOrd="0" presId="urn:microsoft.com/office/officeart/2018/2/layout/IconVerticalSolidList"/>
    <dgm:cxn modelId="{D03F349A-C6B3-41FC-9C51-8914D73E2F5D}" type="presParOf" srcId="{48DFAE56-74BE-4435-8F96-1F724B37BA3C}" destId="{B7807ADA-8A45-4857-8388-CF3DE1817F4D}" srcOrd="4" destOrd="0" presId="urn:microsoft.com/office/officeart/2018/2/layout/IconVerticalSolidList"/>
    <dgm:cxn modelId="{860697A6-7844-49B9-AC97-1A35FE2BEAF3}" type="presParOf" srcId="{B7807ADA-8A45-4857-8388-CF3DE1817F4D}" destId="{4E7CBCE0-C6B7-496C-A376-0D86E52A94F4}" srcOrd="0" destOrd="0" presId="urn:microsoft.com/office/officeart/2018/2/layout/IconVerticalSolidList"/>
    <dgm:cxn modelId="{FF084902-3F73-42FC-A4AC-F736BC256E9C}" type="presParOf" srcId="{B7807ADA-8A45-4857-8388-CF3DE1817F4D}" destId="{B8E915F4-3A6A-4A6F-B759-BA946DBD4788}" srcOrd="1" destOrd="0" presId="urn:microsoft.com/office/officeart/2018/2/layout/IconVerticalSolidList"/>
    <dgm:cxn modelId="{2FF8E58C-B918-4D2E-AB1D-3D07FCAFF52F}" type="presParOf" srcId="{B7807ADA-8A45-4857-8388-CF3DE1817F4D}" destId="{52138E84-44F6-43C6-9677-41AD555B85CF}" srcOrd="2" destOrd="0" presId="urn:microsoft.com/office/officeart/2018/2/layout/IconVerticalSolidList"/>
    <dgm:cxn modelId="{26A215F8-EE8A-4CAD-94C9-58AB70D5AD64}" type="presParOf" srcId="{B7807ADA-8A45-4857-8388-CF3DE1817F4D}" destId="{CD075C20-4691-48E2-8B68-A1473028C2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DED38C-5701-42A5-9B8F-51F73278E8D5}" type="doc">
      <dgm:prSet loTypeId="urn:microsoft.com/office/officeart/2018/5/layout/IconLeafLabelList" loCatId="icon" qsTypeId="urn:microsoft.com/office/officeart/2005/8/quickstyle/simple5" qsCatId="simple" csTypeId="urn:microsoft.com/office/officeart/2018/5/colors/Iconchunking_neutralicon_colorful1" csCatId="colorful" phldr="1"/>
      <dgm:spPr/>
      <dgm:t>
        <a:bodyPr/>
        <a:lstStyle/>
        <a:p>
          <a:endParaRPr lang="en-US"/>
        </a:p>
      </dgm:t>
    </dgm:pt>
    <dgm:pt modelId="{93961923-391E-4B6B-8825-BDDF151441EF}">
      <dgm:prSet custT="1"/>
      <dgm:spPr/>
      <dgm:t>
        <a:bodyPr/>
        <a:lstStyle/>
        <a:p>
          <a:pPr>
            <a:lnSpc>
              <a:spcPct val="100000"/>
            </a:lnSpc>
            <a:defRPr cap="all"/>
          </a:pPr>
          <a:r>
            <a:rPr lang="en-US" sz="1800"/>
            <a:t>Malware</a:t>
          </a:r>
        </a:p>
      </dgm:t>
    </dgm:pt>
    <dgm:pt modelId="{E230A963-341F-4A0F-B7E2-2F7A60009ED7}" type="parTrans" cxnId="{E0F68562-6CE6-4706-A513-78C9CFD76762}">
      <dgm:prSet/>
      <dgm:spPr/>
      <dgm:t>
        <a:bodyPr/>
        <a:lstStyle/>
        <a:p>
          <a:endParaRPr lang="en-US" sz="2800"/>
        </a:p>
      </dgm:t>
    </dgm:pt>
    <dgm:pt modelId="{75E98B9D-1262-43D7-9E1A-3EDAA539E1CF}" type="sibTrans" cxnId="{E0F68562-6CE6-4706-A513-78C9CFD76762}">
      <dgm:prSet/>
      <dgm:spPr/>
      <dgm:t>
        <a:bodyPr/>
        <a:lstStyle/>
        <a:p>
          <a:endParaRPr lang="en-US" sz="2800"/>
        </a:p>
      </dgm:t>
    </dgm:pt>
    <dgm:pt modelId="{0954D17F-8700-45E3-ACFB-45D97AABB002}">
      <dgm:prSet custT="1"/>
      <dgm:spPr/>
      <dgm:t>
        <a:bodyPr/>
        <a:lstStyle/>
        <a:p>
          <a:pPr>
            <a:lnSpc>
              <a:spcPct val="100000"/>
            </a:lnSpc>
            <a:defRPr cap="all"/>
          </a:pPr>
          <a:r>
            <a:rPr lang="en-US" sz="1800"/>
            <a:t>Spyware</a:t>
          </a:r>
        </a:p>
      </dgm:t>
    </dgm:pt>
    <dgm:pt modelId="{294D25E3-5893-4AC7-920E-F5A3EA7086F9}" type="parTrans" cxnId="{118804D1-0DE6-458B-8369-A6A3AD9680A0}">
      <dgm:prSet/>
      <dgm:spPr/>
      <dgm:t>
        <a:bodyPr/>
        <a:lstStyle/>
        <a:p>
          <a:endParaRPr lang="en-US" sz="2800"/>
        </a:p>
      </dgm:t>
    </dgm:pt>
    <dgm:pt modelId="{2DD4A5BB-4F5B-41BD-ADCC-7D75AAD5DEC5}" type="sibTrans" cxnId="{118804D1-0DE6-458B-8369-A6A3AD9680A0}">
      <dgm:prSet/>
      <dgm:spPr/>
      <dgm:t>
        <a:bodyPr/>
        <a:lstStyle/>
        <a:p>
          <a:endParaRPr lang="en-US" sz="2800"/>
        </a:p>
      </dgm:t>
    </dgm:pt>
    <dgm:pt modelId="{201D331F-1BD7-4195-9F88-BDC247F0B2F2}">
      <dgm:prSet custT="1"/>
      <dgm:spPr/>
      <dgm:t>
        <a:bodyPr/>
        <a:lstStyle/>
        <a:p>
          <a:pPr>
            <a:lnSpc>
              <a:spcPct val="100000"/>
            </a:lnSpc>
            <a:defRPr cap="all"/>
          </a:pPr>
          <a:r>
            <a:rPr lang="en-US" sz="1800"/>
            <a:t>Keystroke loggers</a:t>
          </a:r>
        </a:p>
      </dgm:t>
    </dgm:pt>
    <dgm:pt modelId="{E0439820-9F5C-419A-9782-C3CF7CCC16A7}" type="parTrans" cxnId="{1CDF78C2-343A-4959-9F1A-D004448A1297}">
      <dgm:prSet/>
      <dgm:spPr/>
      <dgm:t>
        <a:bodyPr/>
        <a:lstStyle/>
        <a:p>
          <a:endParaRPr lang="en-US" sz="2800"/>
        </a:p>
      </dgm:t>
    </dgm:pt>
    <dgm:pt modelId="{05243391-2683-41FE-89DF-1F796A28D745}" type="sibTrans" cxnId="{1CDF78C2-343A-4959-9F1A-D004448A1297}">
      <dgm:prSet/>
      <dgm:spPr/>
      <dgm:t>
        <a:bodyPr/>
        <a:lstStyle/>
        <a:p>
          <a:endParaRPr lang="en-US" sz="2800"/>
        </a:p>
      </dgm:t>
    </dgm:pt>
    <dgm:pt modelId="{4115CE4D-9C97-41DB-974B-EA37C6CE492F}">
      <dgm:prSet custT="1"/>
      <dgm:spPr/>
      <dgm:t>
        <a:bodyPr/>
        <a:lstStyle/>
        <a:p>
          <a:pPr>
            <a:lnSpc>
              <a:spcPct val="100000"/>
            </a:lnSpc>
            <a:defRPr cap="all"/>
          </a:pPr>
          <a:r>
            <a:rPr lang="en-US" sz="1800"/>
            <a:t>Backdoor access to IT systems</a:t>
          </a:r>
        </a:p>
      </dgm:t>
    </dgm:pt>
    <dgm:pt modelId="{DAD3C232-FEBD-4E87-A90C-6CBA23FFCCDD}" type="parTrans" cxnId="{5324DE29-ED08-4293-AAA2-F72AEFFA3D06}">
      <dgm:prSet/>
      <dgm:spPr/>
      <dgm:t>
        <a:bodyPr/>
        <a:lstStyle/>
        <a:p>
          <a:endParaRPr lang="en-US" sz="2800"/>
        </a:p>
      </dgm:t>
    </dgm:pt>
    <dgm:pt modelId="{91EC2D28-DAE9-4624-8035-3E6C01E4B392}" type="sibTrans" cxnId="{5324DE29-ED08-4293-AAA2-F72AEFFA3D06}">
      <dgm:prSet/>
      <dgm:spPr/>
      <dgm:t>
        <a:bodyPr/>
        <a:lstStyle/>
        <a:p>
          <a:endParaRPr lang="en-US" sz="2800"/>
        </a:p>
      </dgm:t>
    </dgm:pt>
    <dgm:pt modelId="{821C15C7-C959-439F-99F9-AD2CA3AD4E03}">
      <dgm:prSet custT="1"/>
      <dgm:spPr/>
      <dgm:t>
        <a:bodyPr/>
        <a:lstStyle/>
        <a:p>
          <a:pPr>
            <a:lnSpc>
              <a:spcPct val="100000"/>
            </a:lnSpc>
            <a:defRPr cap="all"/>
          </a:pPr>
          <a:r>
            <a:rPr lang="en-US" sz="1800" dirty="0"/>
            <a:t>Phishing and targeted scams designed to steal user credentials</a:t>
          </a:r>
        </a:p>
      </dgm:t>
    </dgm:pt>
    <dgm:pt modelId="{A4C01F52-1767-4086-871F-B56E43C181DC}" type="parTrans" cxnId="{3A661769-93D7-44FC-8CCB-958156C0A997}">
      <dgm:prSet/>
      <dgm:spPr/>
      <dgm:t>
        <a:bodyPr/>
        <a:lstStyle/>
        <a:p>
          <a:endParaRPr lang="en-US" sz="2800"/>
        </a:p>
      </dgm:t>
    </dgm:pt>
    <dgm:pt modelId="{69F6C77C-900C-4102-8329-72C4A3F0857F}" type="sibTrans" cxnId="{3A661769-93D7-44FC-8CCB-958156C0A997}">
      <dgm:prSet/>
      <dgm:spPr/>
      <dgm:t>
        <a:bodyPr/>
        <a:lstStyle/>
        <a:p>
          <a:endParaRPr lang="en-US" sz="2800"/>
        </a:p>
      </dgm:t>
    </dgm:pt>
    <dgm:pt modelId="{A9C74B8F-0E16-4E82-85AC-2DCCAA8DF50C}">
      <dgm:prSet custT="1"/>
      <dgm:spPr/>
      <dgm:t>
        <a:bodyPr/>
        <a:lstStyle/>
        <a:p>
          <a:pPr>
            <a:lnSpc>
              <a:spcPct val="100000"/>
            </a:lnSpc>
            <a:defRPr cap="all"/>
          </a:pPr>
          <a:r>
            <a:rPr lang="en-US" sz="1800" dirty="0"/>
            <a:t>Intentional misuse by someone with legitimate access</a:t>
          </a:r>
        </a:p>
      </dgm:t>
    </dgm:pt>
    <dgm:pt modelId="{0262E745-EC22-4816-9BA8-33A6A1EC7448}" type="parTrans" cxnId="{1C05F076-5F4D-42B9-8ED0-C318BD14EAB0}">
      <dgm:prSet/>
      <dgm:spPr/>
      <dgm:t>
        <a:bodyPr/>
        <a:lstStyle/>
        <a:p>
          <a:endParaRPr lang="en-US" sz="2800"/>
        </a:p>
      </dgm:t>
    </dgm:pt>
    <dgm:pt modelId="{D3715CD5-9AC1-4D6F-AA5E-F4D5F14157DE}" type="sibTrans" cxnId="{1C05F076-5F4D-42B9-8ED0-C318BD14EAB0}">
      <dgm:prSet/>
      <dgm:spPr/>
      <dgm:t>
        <a:bodyPr/>
        <a:lstStyle/>
        <a:p>
          <a:endParaRPr lang="en-US" sz="2800"/>
        </a:p>
      </dgm:t>
    </dgm:pt>
    <dgm:pt modelId="{5BDC9299-66E8-4BE6-B50C-8B2A49DD6779}">
      <dgm:prSet custT="1"/>
      <dgm:spPr/>
      <dgm:t>
        <a:bodyPr/>
        <a:lstStyle/>
        <a:p>
          <a:pPr>
            <a:lnSpc>
              <a:spcPct val="100000"/>
            </a:lnSpc>
            <a:defRPr cap="all"/>
          </a:pPr>
          <a:r>
            <a:rPr lang="en-US" sz="1800" dirty="0"/>
            <a:t>Denial of service (DoS) attacks intended to make data unavailable.</a:t>
          </a:r>
        </a:p>
      </dgm:t>
    </dgm:pt>
    <dgm:pt modelId="{3EEECBDC-F823-4CE6-B527-C40E1B388788}" type="parTrans" cxnId="{8D626016-E566-4657-B93D-62B9C58D2C29}">
      <dgm:prSet/>
      <dgm:spPr/>
      <dgm:t>
        <a:bodyPr/>
        <a:lstStyle/>
        <a:p>
          <a:endParaRPr lang="en-US" sz="2800"/>
        </a:p>
      </dgm:t>
    </dgm:pt>
    <dgm:pt modelId="{44A75CB9-ACD2-49B8-A52B-FEF37754B367}" type="sibTrans" cxnId="{8D626016-E566-4657-B93D-62B9C58D2C29}">
      <dgm:prSet/>
      <dgm:spPr/>
      <dgm:t>
        <a:bodyPr/>
        <a:lstStyle/>
        <a:p>
          <a:endParaRPr lang="en-US" sz="2800"/>
        </a:p>
      </dgm:t>
    </dgm:pt>
    <dgm:pt modelId="{C8066758-B3D6-45C5-9715-699C2982300E}" type="pres">
      <dgm:prSet presAssocID="{4CDED38C-5701-42A5-9B8F-51F73278E8D5}" presName="root" presStyleCnt="0">
        <dgm:presLayoutVars>
          <dgm:dir/>
          <dgm:resizeHandles val="exact"/>
        </dgm:presLayoutVars>
      </dgm:prSet>
      <dgm:spPr/>
    </dgm:pt>
    <dgm:pt modelId="{E662E598-1F53-4EB7-A6C1-3C8162534B1B}" type="pres">
      <dgm:prSet presAssocID="{93961923-391E-4B6B-8825-BDDF151441EF}" presName="compNode" presStyleCnt="0"/>
      <dgm:spPr/>
    </dgm:pt>
    <dgm:pt modelId="{3A006820-DB3A-4348-93D8-B810BC019D0B}" type="pres">
      <dgm:prSet presAssocID="{93961923-391E-4B6B-8825-BDDF151441EF}" presName="iconBgRect" presStyleLbl="bgShp" presStyleIdx="0" presStyleCnt="7"/>
      <dgm:spPr>
        <a:prstGeom prst="round2DiagRect">
          <a:avLst>
            <a:gd name="adj1" fmla="val 29727"/>
            <a:gd name="adj2" fmla="val 0"/>
          </a:avLst>
        </a:prstGeom>
      </dgm:spPr>
    </dgm:pt>
    <dgm:pt modelId="{FA98EEAC-5BC4-4440-83EC-EC8128CBE9C9}" type="pres">
      <dgm:prSet presAssocID="{93961923-391E-4B6B-8825-BDDF151441E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g"/>
        </a:ext>
      </dgm:extLst>
    </dgm:pt>
    <dgm:pt modelId="{10210BCE-3896-4C4E-AA8E-388F535A06CA}" type="pres">
      <dgm:prSet presAssocID="{93961923-391E-4B6B-8825-BDDF151441EF}" presName="spaceRect" presStyleCnt="0"/>
      <dgm:spPr/>
    </dgm:pt>
    <dgm:pt modelId="{7742B5CA-BEAE-454F-9446-10B1692286FE}" type="pres">
      <dgm:prSet presAssocID="{93961923-391E-4B6B-8825-BDDF151441EF}" presName="textRect" presStyleLbl="revTx" presStyleIdx="0" presStyleCnt="7">
        <dgm:presLayoutVars>
          <dgm:chMax val="1"/>
          <dgm:chPref val="1"/>
        </dgm:presLayoutVars>
      </dgm:prSet>
      <dgm:spPr/>
    </dgm:pt>
    <dgm:pt modelId="{2901E830-4B6D-4896-8FC0-28667D9B4301}" type="pres">
      <dgm:prSet presAssocID="{75E98B9D-1262-43D7-9E1A-3EDAA539E1CF}" presName="sibTrans" presStyleCnt="0"/>
      <dgm:spPr/>
    </dgm:pt>
    <dgm:pt modelId="{87ED6C6F-7E48-4177-A1EF-39AEA94EB68F}" type="pres">
      <dgm:prSet presAssocID="{0954D17F-8700-45E3-ACFB-45D97AABB002}" presName="compNode" presStyleCnt="0"/>
      <dgm:spPr/>
    </dgm:pt>
    <dgm:pt modelId="{A80BA3B8-E34C-4452-B085-4F282D06394A}" type="pres">
      <dgm:prSet presAssocID="{0954D17F-8700-45E3-ACFB-45D97AABB002}" presName="iconBgRect" presStyleLbl="bgShp" presStyleIdx="1" presStyleCnt="7"/>
      <dgm:spPr>
        <a:prstGeom prst="round2DiagRect">
          <a:avLst>
            <a:gd name="adj1" fmla="val 29727"/>
            <a:gd name="adj2" fmla="val 0"/>
          </a:avLst>
        </a:prstGeom>
      </dgm:spPr>
    </dgm:pt>
    <dgm:pt modelId="{1F7AFCF9-83A0-4C6E-9759-46FA004ADC2D}" type="pres">
      <dgm:prSet presAssocID="{0954D17F-8700-45E3-ACFB-45D97AABB00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nlock"/>
        </a:ext>
      </dgm:extLst>
    </dgm:pt>
    <dgm:pt modelId="{E5783CAD-4815-47B9-B797-158C9E0294F8}" type="pres">
      <dgm:prSet presAssocID="{0954D17F-8700-45E3-ACFB-45D97AABB002}" presName="spaceRect" presStyleCnt="0"/>
      <dgm:spPr/>
    </dgm:pt>
    <dgm:pt modelId="{8660A85A-FB83-4B1F-946F-1B94322E309E}" type="pres">
      <dgm:prSet presAssocID="{0954D17F-8700-45E3-ACFB-45D97AABB002}" presName="textRect" presStyleLbl="revTx" presStyleIdx="1" presStyleCnt="7">
        <dgm:presLayoutVars>
          <dgm:chMax val="1"/>
          <dgm:chPref val="1"/>
        </dgm:presLayoutVars>
      </dgm:prSet>
      <dgm:spPr/>
    </dgm:pt>
    <dgm:pt modelId="{98F485F2-E176-4757-A360-AD7A3D1D5106}" type="pres">
      <dgm:prSet presAssocID="{2DD4A5BB-4F5B-41BD-ADCC-7D75AAD5DEC5}" presName="sibTrans" presStyleCnt="0"/>
      <dgm:spPr/>
    </dgm:pt>
    <dgm:pt modelId="{1E83FA6C-872F-48C7-8140-9244664F09EB}" type="pres">
      <dgm:prSet presAssocID="{201D331F-1BD7-4195-9F88-BDC247F0B2F2}" presName="compNode" presStyleCnt="0"/>
      <dgm:spPr/>
    </dgm:pt>
    <dgm:pt modelId="{470F5408-F092-42ED-9E3E-261647A1CC13}" type="pres">
      <dgm:prSet presAssocID="{201D331F-1BD7-4195-9F88-BDC247F0B2F2}" presName="iconBgRect" presStyleLbl="bgShp" presStyleIdx="2" presStyleCnt="7"/>
      <dgm:spPr>
        <a:prstGeom prst="round2DiagRect">
          <a:avLst>
            <a:gd name="adj1" fmla="val 29727"/>
            <a:gd name="adj2" fmla="val 0"/>
          </a:avLst>
        </a:prstGeom>
      </dgm:spPr>
    </dgm:pt>
    <dgm:pt modelId="{E7B5B7BA-4A34-4256-9ECE-5805579164DA}" type="pres">
      <dgm:prSet presAssocID="{201D331F-1BD7-4195-9F88-BDC247F0B2F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x"/>
        </a:ext>
      </dgm:extLst>
    </dgm:pt>
    <dgm:pt modelId="{736ED910-B3C6-4389-858B-A7FA2CB753AD}" type="pres">
      <dgm:prSet presAssocID="{201D331F-1BD7-4195-9F88-BDC247F0B2F2}" presName="spaceRect" presStyleCnt="0"/>
      <dgm:spPr/>
    </dgm:pt>
    <dgm:pt modelId="{176E94C0-E582-447A-9C9C-43124BFEB5C9}" type="pres">
      <dgm:prSet presAssocID="{201D331F-1BD7-4195-9F88-BDC247F0B2F2}" presName="textRect" presStyleLbl="revTx" presStyleIdx="2" presStyleCnt="7">
        <dgm:presLayoutVars>
          <dgm:chMax val="1"/>
          <dgm:chPref val="1"/>
        </dgm:presLayoutVars>
      </dgm:prSet>
      <dgm:spPr/>
    </dgm:pt>
    <dgm:pt modelId="{ADA6A933-C8DD-43D8-8714-93DD3071EC84}" type="pres">
      <dgm:prSet presAssocID="{05243391-2683-41FE-89DF-1F796A28D745}" presName="sibTrans" presStyleCnt="0"/>
      <dgm:spPr/>
    </dgm:pt>
    <dgm:pt modelId="{38EEC303-743E-4014-80BA-77F5C71A2FC3}" type="pres">
      <dgm:prSet presAssocID="{4115CE4D-9C97-41DB-974B-EA37C6CE492F}" presName="compNode" presStyleCnt="0"/>
      <dgm:spPr/>
    </dgm:pt>
    <dgm:pt modelId="{034FA2A6-56A5-4A2F-84C1-DCB8CE4F477C}" type="pres">
      <dgm:prSet presAssocID="{4115CE4D-9C97-41DB-974B-EA37C6CE492F}" presName="iconBgRect" presStyleLbl="bgShp" presStyleIdx="3" presStyleCnt="7"/>
      <dgm:spPr>
        <a:prstGeom prst="round2DiagRect">
          <a:avLst>
            <a:gd name="adj1" fmla="val 29727"/>
            <a:gd name="adj2" fmla="val 0"/>
          </a:avLst>
        </a:prstGeom>
      </dgm:spPr>
    </dgm:pt>
    <dgm:pt modelId="{8D2B4C82-C401-4631-9400-547918133ABF}" type="pres">
      <dgm:prSet presAssocID="{4115CE4D-9C97-41DB-974B-EA37C6CE492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C3851D70-210E-421C-919F-D9D27AFDDA20}" type="pres">
      <dgm:prSet presAssocID="{4115CE4D-9C97-41DB-974B-EA37C6CE492F}" presName="spaceRect" presStyleCnt="0"/>
      <dgm:spPr/>
    </dgm:pt>
    <dgm:pt modelId="{4AABBA29-BBE2-4063-A374-A5F6EBCDF385}" type="pres">
      <dgm:prSet presAssocID="{4115CE4D-9C97-41DB-974B-EA37C6CE492F}" presName="textRect" presStyleLbl="revTx" presStyleIdx="3" presStyleCnt="7">
        <dgm:presLayoutVars>
          <dgm:chMax val="1"/>
          <dgm:chPref val="1"/>
        </dgm:presLayoutVars>
      </dgm:prSet>
      <dgm:spPr/>
    </dgm:pt>
    <dgm:pt modelId="{B165F02E-A2EC-4331-A4A5-79FDBF6D54E8}" type="pres">
      <dgm:prSet presAssocID="{91EC2D28-DAE9-4624-8035-3E6C01E4B392}" presName="sibTrans" presStyleCnt="0"/>
      <dgm:spPr/>
    </dgm:pt>
    <dgm:pt modelId="{D481AD66-248A-4B33-9B0D-5E79E5DADAC2}" type="pres">
      <dgm:prSet presAssocID="{821C15C7-C959-439F-99F9-AD2CA3AD4E03}" presName="compNode" presStyleCnt="0"/>
      <dgm:spPr/>
    </dgm:pt>
    <dgm:pt modelId="{D1EB5D5C-DA05-49DC-8C35-1F639133C809}" type="pres">
      <dgm:prSet presAssocID="{821C15C7-C959-439F-99F9-AD2CA3AD4E03}" presName="iconBgRect" presStyleLbl="bgShp" presStyleIdx="4" presStyleCnt="7"/>
      <dgm:spPr>
        <a:prstGeom prst="round2DiagRect">
          <a:avLst>
            <a:gd name="adj1" fmla="val 29727"/>
            <a:gd name="adj2" fmla="val 0"/>
          </a:avLst>
        </a:prstGeom>
      </dgm:spPr>
    </dgm:pt>
    <dgm:pt modelId="{DE498673-AD68-42C3-817C-2DDB32D2B2E4}" type="pres">
      <dgm:prSet presAssocID="{821C15C7-C959-439F-99F9-AD2CA3AD4E0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obber"/>
        </a:ext>
      </dgm:extLst>
    </dgm:pt>
    <dgm:pt modelId="{CC1CC4F3-AFEB-4288-9F25-20611B28CBC5}" type="pres">
      <dgm:prSet presAssocID="{821C15C7-C959-439F-99F9-AD2CA3AD4E03}" presName="spaceRect" presStyleCnt="0"/>
      <dgm:spPr/>
    </dgm:pt>
    <dgm:pt modelId="{512DF825-F9A0-4FAC-ABDA-BC59C9847334}" type="pres">
      <dgm:prSet presAssocID="{821C15C7-C959-439F-99F9-AD2CA3AD4E03}" presName="textRect" presStyleLbl="revTx" presStyleIdx="4" presStyleCnt="7" custScaleX="127552">
        <dgm:presLayoutVars>
          <dgm:chMax val="1"/>
          <dgm:chPref val="1"/>
        </dgm:presLayoutVars>
      </dgm:prSet>
      <dgm:spPr/>
    </dgm:pt>
    <dgm:pt modelId="{3E9C9809-7F57-4E33-BA56-31A685F1C775}" type="pres">
      <dgm:prSet presAssocID="{69F6C77C-900C-4102-8329-72C4A3F0857F}" presName="sibTrans" presStyleCnt="0"/>
      <dgm:spPr/>
    </dgm:pt>
    <dgm:pt modelId="{AD0B9392-EDE8-460C-8271-E1DB7895FDDC}" type="pres">
      <dgm:prSet presAssocID="{A9C74B8F-0E16-4E82-85AC-2DCCAA8DF50C}" presName="compNode" presStyleCnt="0"/>
      <dgm:spPr/>
    </dgm:pt>
    <dgm:pt modelId="{71DBAEE5-B013-4910-BB23-4CC5D3541EC6}" type="pres">
      <dgm:prSet presAssocID="{A9C74B8F-0E16-4E82-85AC-2DCCAA8DF50C}" presName="iconBgRect" presStyleLbl="bgShp" presStyleIdx="5" presStyleCnt="7"/>
      <dgm:spPr>
        <a:prstGeom prst="round2DiagRect">
          <a:avLst>
            <a:gd name="adj1" fmla="val 29727"/>
            <a:gd name="adj2" fmla="val 0"/>
          </a:avLst>
        </a:prstGeom>
      </dgm:spPr>
    </dgm:pt>
    <dgm:pt modelId="{EA0F26A7-0D74-42BD-AE57-4F89199886A1}" type="pres">
      <dgm:prSet presAssocID="{A9C74B8F-0E16-4E82-85AC-2DCCAA8DF50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No sign"/>
        </a:ext>
      </dgm:extLst>
    </dgm:pt>
    <dgm:pt modelId="{40650E90-CFD8-4921-8C13-8DE4DCBD3AE8}" type="pres">
      <dgm:prSet presAssocID="{A9C74B8F-0E16-4E82-85AC-2DCCAA8DF50C}" presName="spaceRect" presStyleCnt="0"/>
      <dgm:spPr/>
    </dgm:pt>
    <dgm:pt modelId="{B85C14CA-964F-4CBB-910F-844E9CF80087}" type="pres">
      <dgm:prSet presAssocID="{A9C74B8F-0E16-4E82-85AC-2DCCAA8DF50C}" presName="textRect" presStyleLbl="revTx" presStyleIdx="5" presStyleCnt="7" custScaleX="164257">
        <dgm:presLayoutVars>
          <dgm:chMax val="1"/>
          <dgm:chPref val="1"/>
        </dgm:presLayoutVars>
      </dgm:prSet>
      <dgm:spPr/>
    </dgm:pt>
    <dgm:pt modelId="{2882FE35-E1F4-4B78-BD01-96130774D5CB}" type="pres">
      <dgm:prSet presAssocID="{D3715CD5-9AC1-4D6F-AA5E-F4D5F14157DE}" presName="sibTrans" presStyleCnt="0"/>
      <dgm:spPr/>
    </dgm:pt>
    <dgm:pt modelId="{752C3338-36C9-4435-ADFA-0FC7DE654636}" type="pres">
      <dgm:prSet presAssocID="{5BDC9299-66E8-4BE6-B50C-8B2A49DD6779}" presName="compNode" presStyleCnt="0"/>
      <dgm:spPr/>
    </dgm:pt>
    <dgm:pt modelId="{54BDB426-5C94-477F-B7D3-64157EFD7479}" type="pres">
      <dgm:prSet presAssocID="{5BDC9299-66E8-4BE6-B50C-8B2A49DD6779}" presName="iconBgRect" presStyleLbl="bgShp" presStyleIdx="6" presStyleCnt="7"/>
      <dgm:spPr>
        <a:prstGeom prst="round2DiagRect">
          <a:avLst>
            <a:gd name="adj1" fmla="val 29727"/>
            <a:gd name="adj2" fmla="val 0"/>
          </a:avLst>
        </a:prstGeom>
      </dgm:spPr>
    </dgm:pt>
    <dgm:pt modelId="{07E836F9-9E34-4582-B1F5-337A3596281D}" type="pres">
      <dgm:prSet presAssocID="{5BDC9299-66E8-4BE6-B50C-8B2A49DD677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isconnected"/>
        </a:ext>
      </dgm:extLst>
    </dgm:pt>
    <dgm:pt modelId="{FB7F3B63-3C97-4AEF-B3A7-3C317D861229}" type="pres">
      <dgm:prSet presAssocID="{5BDC9299-66E8-4BE6-B50C-8B2A49DD6779}" presName="spaceRect" presStyleCnt="0"/>
      <dgm:spPr/>
    </dgm:pt>
    <dgm:pt modelId="{256826D2-6B80-4583-8BE7-A5C397A32752}" type="pres">
      <dgm:prSet presAssocID="{5BDC9299-66E8-4BE6-B50C-8B2A49DD6779}" presName="textRect" presStyleLbl="revTx" presStyleIdx="6" presStyleCnt="7" custScaleX="175916">
        <dgm:presLayoutVars>
          <dgm:chMax val="1"/>
          <dgm:chPref val="1"/>
        </dgm:presLayoutVars>
      </dgm:prSet>
      <dgm:spPr/>
    </dgm:pt>
  </dgm:ptLst>
  <dgm:cxnLst>
    <dgm:cxn modelId="{8D626016-E566-4657-B93D-62B9C58D2C29}" srcId="{4CDED38C-5701-42A5-9B8F-51F73278E8D5}" destId="{5BDC9299-66E8-4BE6-B50C-8B2A49DD6779}" srcOrd="6" destOrd="0" parTransId="{3EEECBDC-F823-4CE6-B527-C40E1B388788}" sibTransId="{44A75CB9-ACD2-49B8-A52B-FEF37754B367}"/>
    <dgm:cxn modelId="{5324DE29-ED08-4293-AAA2-F72AEFFA3D06}" srcId="{4CDED38C-5701-42A5-9B8F-51F73278E8D5}" destId="{4115CE4D-9C97-41DB-974B-EA37C6CE492F}" srcOrd="3" destOrd="0" parTransId="{DAD3C232-FEBD-4E87-A90C-6CBA23FFCCDD}" sibTransId="{91EC2D28-DAE9-4624-8035-3E6C01E4B392}"/>
    <dgm:cxn modelId="{17B5263B-5ED1-4619-8FA8-4DC8688D5DAA}" type="presOf" srcId="{4CDED38C-5701-42A5-9B8F-51F73278E8D5}" destId="{C8066758-B3D6-45C5-9715-699C2982300E}" srcOrd="0" destOrd="0" presId="urn:microsoft.com/office/officeart/2018/5/layout/IconLeafLabelList"/>
    <dgm:cxn modelId="{E0F68562-6CE6-4706-A513-78C9CFD76762}" srcId="{4CDED38C-5701-42A5-9B8F-51F73278E8D5}" destId="{93961923-391E-4B6B-8825-BDDF151441EF}" srcOrd="0" destOrd="0" parTransId="{E230A963-341F-4A0F-B7E2-2F7A60009ED7}" sibTransId="{75E98B9D-1262-43D7-9E1A-3EDAA539E1CF}"/>
    <dgm:cxn modelId="{3A661769-93D7-44FC-8CCB-958156C0A997}" srcId="{4CDED38C-5701-42A5-9B8F-51F73278E8D5}" destId="{821C15C7-C959-439F-99F9-AD2CA3AD4E03}" srcOrd="4" destOrd="0" parTransId="{A4C01F52-1767-4086-871F-B56E43C181DC}" sibTransId="{69F6C77C-900C-4102-8329-72C4A3F0857F}"/>
    <dgm:cxn modelId="{D5062F4E-8C95-4BB0-B04F-C9E5C1623629}" type="presOf" srcId="{5BDC9299-66E8-4BE6-B50C-8B2A49DD6779}" destId="{256826D2-6B80-4583-8BE7-A5C397A32752}" srcOrd="0" destOrd="0" presId="urn:microsoft.com/office/officeart/2018/5/layout/IconLeafLabelList"/>
    <dgm:cxn modelId="{B789A771-7621-4F00-9775-E9FC16140E11}" type="presOf" srcId="{A9C74B8F-0E16-4E82-85AC-2DCCAA8DF50C}" destId="{B85C14CA-964F-4CBB-910F-844E9CF80087}" srcOrd="0" destOrd="0" presId="urn:microsoft.com/office/officeart/2018/5/layout/IconLeafLabelList"/>
    <dgm:cxn modelId="{87BA0D56-EDAC-449A-BF36-139A70BEF248}" type="presOf" srcId="{4115CE4D-9C97-41DB-974B-EA37C6CE492F}" destId="{4AABBA29-BBE2-4063-A374-A5F6EBCDF385}" srcOrd="0" destOrd="0" presId="urn:microsoft.com/office/officeart/2018/5/layout/IconLeafLabelList"/>
    <dgm:cxn modelId="{1C05F076-5F4D-42B9-8ED0-C318BD14EAB0}" srcId="{4CDED38C-5701-42A5-9B8F-51F73278E8D5}" destId="{A9C74B8F-0E16-4E82-85AC-2DCCAA8DF50C}" srcOrd="5" destOrd="0" parTransId="{0262E745-EC22-4816-9BA8-33A6A1EC7448}" sibTransId="{D3715CD5-9AC1-4D6F-AA5E-F4D5F14157DE}"/>
    <dgm:cxn modelId="{A43F108B-6F76-4723-A463-CAEEB8AB0304}" type="presOf" srcId="{0954D17F-8700-45E3-ACFB-45D97AABB002}" destId="{8660A85A-FB83-4B1F-946F-1B94322E309E}" srcOrd="0" destOrd="0" presId="urn:microsoft.com/office/officeart/2018/5/layout/IconLeafLabelList"/>
    <dgm:cxn modelId="{ECC2B892-02ED-463F-BBDD-B92C2097E12B}" type="presOf" srcId="{93961923-391E-4B6B-8825-BDDF151441EF}" destId="{7742B5CA-BEAE-454F-9446-10B1692286FE}" srcOrd="0" destOrd="0" presId="urn:microsoft.com/office/officeart/2018/5/layout/IconLeafLabelList"/>
    <dgm:cxn modelId="{1CDF78C2-343A-4959-9F1A-D004448A1297}" srcId="{4CDED38C-5701-42A5-9B8F-51F73278E8D5}" destId="{201D331F-1BD7-4195-9F88-BDC247F0B2F2}" srcOrd="2" destOrd="0" parTransId="{E0439820-9F5C-419A-9782-C3CF7CCC16A7}" sibTransId="{05243391-2683-41FE-89DF-1F796A28D745}"/>
    <dgm:cxn modelId="{9928F5C4-8831-43D7-B119-1BFE6AB0E2A2}" type="presOf" srcId="{821C15C7-C959-439F-99F9-AD2CA3AD4E03}" destId="{512DF825-F9A0-4FAC-ABDA-BC59C9847334}" srcOrd="0" destOrd="0" presId="urn:microsoft.com/office/officeart/2018/5/layout/IconLeafLabelList"/>
    <dgm:cxn modelId="{118804D1-0DE6-458B-8369-A6A3AD9680A0}" srcId="{4CDED38C-5701-42A5-9B8F-51F73278E8D5}" destId="{0954D17F-8700-45E3-ACFB-45D97AABB002}" srcOrd="1" destOrd="0" parTransId="{294D25E3-5893-4AC7-920E-F5A3EA7086F9}" sibTransId="{2DD4A5BB-4F5B-41BD-ADCC-7D75AAD5DEC5}"/>
    <dgm:cxn modelId="{ECCC7DE5-9C93-40A7-B453-1D7A05E95D0C}" type="presOf" srcId="{201D331F-1BD7-4195-9F88-BDC247F0B2F2}" destId="{176E94C0-E582-447A-9C9C-43124BFEB5C9}" srcOrd="0" destOrd="0" presId="urn:microsoft.com/office/officeart/2018/5/layout/IconLeafLabelList"/>
    <dgm:cxn modelId="{63F1C3C4-B88C-487D-AD2B-73145EA41EEE}" type="presParOf" srcId="{C8066758-B3D6-45C5-9715-699C2982300E}" destId="{E662E598-1F53-4EB7-A6C1-3C8162534B1B}" srcOrd="0" destOrd="0" presId="urn:microsoft.com/office/officeart/2018/5/layout/IconLeafLabelList"/>
    <dgm:cxn modelId="{05990B7E-6A8C-4CEF-8627-47B82BD48B05}" type="presParOf" srcId="{E662E598-1F53-4EB7-A6C1-3C8162534B1B}" destId="{3A006820-DB3A-4348-93D8-B810BC019D0B}" srcOrd="0" destOrd="0" presId="urn:microsoft.com/office/officeart/2018/5/layout/IconLeafLabelList"/>
    <dgm:cxn modelId="{62B2944A-F46A-4505-AEC9-D8E027CA9EB0}" type="presParOf" srcId="{E662E598-1F53-4EB7-A6C1-3C8162534B1B}" destId="{FA98EEAC-5BC4-4440-83EC-EC8128CBE9C9}" srcOrd="1" destOrd="0" presId="urn:microsoft.com/office/officeart/2018/5/layout/IconLeafLabelList"/>
    <dgm:cxn modelId="{1591F369-A1EE-4F83-87E6-F7E815E38B14}" type="presParOf" srcId="{E662E598-1F53-4EB7-A6C1-3C8162534B1B}" destId="{10210BCE-3896-4C4E-AA8E-388F535A06CA}" srcOrd="2" destOrd="0" presId="urn:microsoft.com/office/officeart/2018/5/layout/IconLeafLabelList"/>
    <dgm:cxn modelId="{6A98AF37-DDCF-454A-A80F-D0B011CE2B16}" type="presParOf" srcId="{E662E598-1F53-4EB7-A6C1-3C8162534B1B}" destId="{7742B5CA-BEAE-454F-9446-10B1692286FE}" srcOrd="3" destOrd="0" presId="urn:microsoft.com/office/officeart/2018/5/layout/IconLeafLabelList"/>
    <dgm:cxn modelId="{3FD099F3-F533-4C79-BF2F-5AC37F4EF256}" type="presParOf" srcId="{C8066758-B3D6-45C5-9715-699C2982300E}" destId="{2901E830-4B6D-4896-8FC0-28667D9B4301}" srcOrd="1" destOrd="0" presId="urn:microsoft.com/office/officeart/2018/5/layout/IconLeafLabelList"/>
    <dgm:cxn modelId="{0D54780D-0A23-400B-B729-DBEC6B9ADEE0}" type="presParOf" srcId="{C8066758-B3D6-45C5-9715-699C2982300E}" destId="{87ED6C6F-7E48-4177-A1EF-39AEA94EB68F}" srcOrd="2" destOrd="0" presId="urn:microsoft.com/office/officeart/2018/5/layout/IconLeafLabelList"/>
    <dgm:cxn modelId="{9A30EFF7-56C0-4F97-B7C8-97F5E2216CF3}" type="presParOf" srcId="{87ED6C6F-7E48-4177-A1EF-39AEA94EB68F}" destId="{A80BA3B8-E34C-4452-B085-4F282D06394A}" srcOrd="0" destOrd="0" presId="urn:microsoft.com/office/officeart/2018/5/layout/IconLeafLabelList"/>
    <dgm:cxn modelId="{AF246421-6510-4D28-95B2-793C54AD110B}" type="presParOf" srcId="{87ED6C6F-7E48-4177-A1EF-39AEA94EB68F}" destId="{1F7AFCF9-83A0-4C6E-9759-46FA004ADC2D}" srcOrd="1" destOrd="0" presId="urn:microsoft.com/office/officeart/2018/5/layout/IconLeafLabelList"/>
    <dgm:cxn modelId="{9F827AB0-0856-4F79-930D-98D0AE288478}" type="presParOf" srcId="{87ED6C6F-7E48-4177-A1EF-39AEA94EB68F}" destId="{E5783CAD-4815-47B9-B797-158C9E0294F8}" srcOrd="2" destOrd="0" presId="urn:microsoft.com/office/officeart/2018/5/layout/IconLeafLabelList"/>
    <dgm:cxn modelId="{9949BA7E-82F1-4CE6-8070-611861DB2373}" type="presParOf" srcId="{87ED6C6F-7E48-4177-A1EF-39AEA94EB68F}" destId="{8660A85A-FB83-4B1F-946F-1B94322E309E}" srcOrd="3" destOrd="0" presId="urn:microsoft.com/office/officeart/2018/5/layout/IconLeafLabelList"/>
    <dgm:cxn modelId="{AD2A4539-1709-4A3C-91FF-900D1220070A}" type="presParOf" srcId="{C8066758-B3D6-45C5-9715-699C2982300E}" destId="{98F485F2-E176-4757-A360-AD7A3D1D5106}" srcOrd="3" destOrd="0" presId="urn:microsoft.com/office/officeart/2018/5/layout/IconLeafLabelList"/>
    <dgm:cxn modelId="{3299478E-6204-4664-88C1-B9921C10D827}" type="presParOf" srcId="{C8066758-B3D6-45C5-9715-699C2982300E}" destId="{1E83FA6C-872F-48C7-8140-9244664F09EB}" srcOrd="4" destOrd="0" presId="urn:microsoft.com/office/officeart/2018/5/layout/IconLeafLabelList"/>
    <dgm:cxn modelId="{20DAD928-C212-433D-A3B8-37D9FD5A648E}" type="presParOf" srcId="{1E83FA6C-872F-48C7-8140-9244664F09EB}" destId="{470F5408-F092-42ED-9E3E-261647A1CC13}" srcOrd="0" destOrd="0" presId="urn:microsoft.com/office/officeart/2018/5/layout/IconLeafLabelList"/>
    <dgm:cxn modelId="{E80D3F24-1D96-41C7-88DF-731DEF6E45C1}" type="presParOf" srcId="{1E83FA6C-872F-48C7-8140-9244664F09EB}" destId="{E7B5B7BA-4A34-4256-9ECE-5805579164DA}" srcOrd="1" destOrd="0" presId="urn:microsoft.com/office/officeart/2018/5/layout/IconLeafLabelList"/>
    <dgm:cxn modelId="{C2E5F6D6-9137-454A-A466-D867E6BA7C8D}" type="presParOf" srcId="{1E83FA6C-872F-48C7-8140-9244664F09EB}" destId="{736ED910-B3C6-4389-858B-A7FA2CB753AD}" srcOrd="2" destOrd="0" presId="urn:microsoft.com/office/officeart/2018/5/layout/IconLeafLabelList"/>
    <dgm:cxn modelId="{0E21C8E7-C66B-44EE-ABCF-02AE90C45717}" type="presParOf" srcId="{1E83FA6C-872F-48C7-8140-9244664F09EB}" destId="{176E94C0-E582-447A-9C9C-43124BFEB5C9}" srcOrd="3" destOrd="0" presId="urn:microsoft.com/office/officeart/2018/5/layout/IconLeafLabelList"/>
    <dgm:cxn modelId="{890426E7-9F20-4CB2-A343-C966116FE402}" type="presParOf" srcId="{C8066758-B3D6-45C5-9715-699C2982300E}" destId="{ADA6A933-C8DD-43D8-8714-93DD3071EC84}" srcOrd="5" destOrd="0" presId="urn:microsoft.com/office/officeart/2018/5/layout/IconLeafLabelList"/>
    <dgm:cxn modelId="{9281C3A7-EDED-4E20-B599-E7DE9D64751B}" type="presParOf" srcId="{C8066758-B3D6-45C5-9715-699C2982300E}" destId="{38EEC303-743E-4014-80BA-77F5C71A2FC3}" srcOrd="6" destOrd="0" presId="urn:microsoft.com/office/officeart/2018/5/layout/IconLeafLabelList"/>
    <dgm:cxn modelId="{20B5DFCA-B436-4168-A18B-4EEEA8A1927B}" type="presParOf" srcId="{38EEC303-743E-4014-80BA-77F5C71A2FC3}" destId="{034FA2A6-56A5-4A2F-84C1-DCB8CE4F477C}" srcOrd="0" destOrd="0" presId="urn:microsoft.com/office/officeart/2018/5/layout/IconLeafLabelList"/>
    <dgm:cxn modelId="{9D9EF0B8-05E2-4A26-8E9C-60A76AFE1881}" type="presParOf" srcId="{38EEC303-743E-4014-80BA-77F5C71A2FC3}" destId="{8D2B4C82-C401-4631-9400-547918133ABF}" srcOrd="1" destOrd="0" presId="urn:microsoft.com/office/officeart/2018/5/layout/IconLeafLabelList"/>
    <dgm:cxn modelId="{7607896D-4A01-4C87-901F-5699D53F0291}" type="presParOf" srcId="{38EEC303-743E-4014-80BA-77F5C71A2FC3}" destId="{C3851D70-210E-421C-919F-D9D27AFDDA20}" srcOrd="2" destOrd="0" presId="urn:microsoft.com/office/officeart/2018/5/layout/IconLeafLabelList"/>
    <dgm:cxn modelId="{B400EB93-A94D-454C-AD6B-954B5D07F620}" type="presParOf" srcId="{38EEC303-743E-4014-80BA-77F5C71A2FC3}" destId="{4AABBA29-BBE2-4063-A374-A5F6EBCDF385}" srcOrd="3" destOrd="0" presId="urn:microsoft.com/office/officeart/2018/5/layout/IconLeafLabelList"/>
    <dgm:cxn modelId="{9EBD33E3-C820-4AF9-8C40-63D57B65604E}" type="presParOf" srcId="{C8066758-B3D6-45C5-9715-699C2982300E}" destId="{B165F02E-A2EC-4331-A4A5-79FDBF6D54E8}" srcOrd="7" destOrd="0" presId="urn:microsoft.com/office/officeart/2018/5/layout/IconLeafLabelList"/>
    <dgm:cxn modelId="{912EE8A6-5798-4908-92E4-09AADD58DD47}" type="presParOf" srcId="{C8066758-B3D6-45C5-9715-699C2982300E}" destId="{D481AD66-248A-4B33-9B0D-5E79E5DADAC2}" srcOrd="8" destOrd="0" presId="urn:microsoft.com/office/officeart/2018/5/layout/IconLeafLabelList"/>
    <dgm:cxn modelId="{5BCE4938-98F0-4636-9A2C-158D31FB7FFE}" type="presParOf" srcId="{D481AD66-248A-4B33-9B0D-5E79E5DADAC2}" destId="{D1EB5D5C-DA05-49DC-8C35-1F639133C809}" srcOrd="0" destOrd="0" presId="urn:microsoft.com/office/officeart/2018/5/layout/IconLeafLabelList"/>
    <dgm:cxn modelId="{06E22391-E24E-44B4-9DB8-2C746DEDDB76}" type="presParOf" srcId="{D481AD66-248A-4B33-9B0D-5E79E5DADAC2}" destId="{DE498673-AD68-42C3-817C-2DDB32D2B2E4}" srcOrd="1" destOrd="0" presId="urn:microsoft.com/office/officeart/2018/5/layout/IconLeafLabelList"/>
    <dgm:cxn modelId="{E9ACAC2B-C6A7-4B88-8A32-7FB3242943F3}" type="presParOf" srcId="{D481AD66-248A-4B33-9B0D-5E79E5DADAC2}" destId="{CC1CC4F3-AFEB-4288-9F25-20611B28CBC5}" srcOrd="2" destOrd="0" presId="urn:microsoft.com/office/officeart/2018/5/layout/IconLeafLabelList"/>
    <dgm:cxn modelId="{D5ADD78B-F200-4FF0-B22F-772C52595A08}" type="presParOf" srcId="{D481AD66-248A-4B33-9B0D-5E79E5DADAC2}" destId="{512DF825-F9A0-4FAC-ABDA-BC59C9847334}" srcOrd="3" destOrd="0" presId="urn:microsoft.com/office/officeart/2018/5/layout/IconLeafLabelList"/>
    <dgm:cxn modelId="{A253340C-78A2-4C2E-BE08-E2A63A98CDF4}" type="presParOf" srcId="{C8066758-B3D6-45C5-9715-699C2982300E}" destId="{3E9C9809-7F57-4E33-BA56-31A685F1C775}" srcOrd="9" destOrd="0" presId="urn:microsoft.com/office/officeart/2018/5/layout/IconLeafLabelList"/>
    <dgm:cxn modelId="{29D55FC1-73D6-476E-8598-957F0BC06D7D}" type="presParOf" srcId="{C8066758-B3D6-45C5-9715-699C2982300E}" destId="{AD0B9392-EDE8-460C-8271-E1DB7895FDDC}" srcOrd="10" destOrd="0" presId="urn:microsoft.com/office/officeart/2018/5/layout/IconLeafLabelList"/>
    <dgm:cxn modelId="{F402A300-5F01-49CC-94A3-622461579FA3}" type="presParOf" srcId="{AD0B9392-EDE8-460C-8271-E1DB7895FDDC}" destId="{71DBAEE5-B013-4910-BB23-4CC5D3541EC6}" srcOrd="0" destOrd="0" presId="urn:microsoft.com/office/officeart/2018/5/layout/IconLeafLabelList"/>
    <dgm:cxn modelId="{7100F004-A6B8-4A01-89F1-C5B002CD5A5A}" type="presParOf" srcId="{AD0B9392-EDE8-460C-8271-E1DB7895FDDC}" destId="{EA0F26A7-0D74-42BD-AE57-4F89199886A1}" srcOrd="1" destOrd="0" presId="urn:microsoft.com/office/officeart/2018/5/layout/IconLeafLabelList"/>
    <dgm:cxn modelId="{2F951D15-E4DD-48EA-972C-E5F8FBB7B0D4}" type="presParOf" srcId="{AD0B9392-EDE8-460C-8271-E1DB7895FDDC}" destId="{40650E90-CFD8-4921-8C13-8DE4DCBD3AE8}" srcOrd="2" destOrd="0" presId="urn:microsoft.com/office/officeart/2018/5/layout/IconLeafLabelList"/>
    <dgm:cxn modelId="{3F322814-BF05-4375-BF22-D3DB0E9BEEFE}" type="presParOf" srcId="{AD0B9392-EDE8-460C-8271-E1DB7895FDDC}" destId="{B85C14CA-964F-4CBB-910F-844E9CF80087}" srcOrd="3" destOrd="0" presId="urn:microsoft.com/office/officeart/2018/5/layout/IconLeafLabelList"/>
    <dgm:cxn modelId="{10746E8D-7453-4DF1-8532-BF085AE08B78}" type="presParOf" srcId="{C8066758-B3D6-45C5-9715-699C2982300E}" destId="{2882FE35-E1F4-4B78-BD01-96130774D5CB}" srcOrd="11" destOrd="0" presId="urn:microsoft.com/office/officeart/2018/5/layout/IconLeafLabelList"/>
    <dgm:cxn modelId="{672ED742-C42A-4A3B-B592-019AAAC8E8EC}" type="presParOf" srcId="{C8066758-B3D6-45C5-9715-699C2982300E}" destId="{752C3338-36C9-4435-ADFA-0FC7DE654636}" srcOrd="12" destOrd="0" presId="urn:microsoft.com/office/officeart/2018/5/layout/IconLeafLabelList"/>
    <dgm:cxn modelId="{E4E5714B-22AA-49B5-921A-ED27F2E1AD71}" type="presParOf" srcId="{752C3338-36C9-4435-ADFA-0FC7DE654636}" destId="{54BDB426-5C94-477F-B7D3-64157EFD7479}" srcOrd="0" destOrd="0" presId="urn:microsoft.com/office/officeart/2018/5/layout/IconLeafLabelList"/>
    <dgm:cxn modelId="{D5C87564-B258-4F85-B312-A581B4E1A602}" type="presParOf" srcId="{752C3338-36C9-4435-ADFA-0FC7DE654636}" destId="{07E836F9-9E34-4582-B1F5-337A3596281D}" srcOrd="1" destOrd="0" presId="urn:microsoft.com/office/officeart/2018/5/layout/IconLeafLabelList"/>
    <dgm:cxn modelId="{3C25F794-B907-4032-ABDD-DEAFCF502407}" type="presParOf" srcId="{752C3338-36C9-4435-ADFA-0FC7DE654636}" destId="{FB7F3B63-3C97-4AEF-B3A7-3C317D861229}" srcOrd="2" destOrd="0" presId="urn:microsoft.com/office/officeart/2018/5/layout/IconLeafLabelList"/>
    <dgm:cxn modelId="{33AB8855-34D7-4A4A-BBA6-E78536AC08AB}" type="presParOf" srcId="{752C3338-36C9-4435-ADFA-0FC7DE654636}" destId="{256826D2-6B80-4583-8BE7-A5C397A3275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2CDF77-14E1-4618-9931-ED11966918E6}" type="doc">
      <dgm:prSet loTypeId="urn:microsoft.com/office/officeart/2017/3/layout/HorizontalLabelsTimeline" loCatId="process" qsTypeId="urn:microsoft.com/office/officeart/2005/8/quickstyle/3d2" qsCatId="3D" csTypeId="urn:microsoft.com/office/officeart/2005/8/colors/colorful4" csCatId="colorful" phldr="1"/>
      <dgm:spPr/>
      <dgm:t>
        <a:bodyPr/>
        <a:lstStyle/>
        <a:p>
          <a:endParaRPr lang="en-US"/>
        </a:p>
      </dgm:t>
    </dgm:pt>
    <dgm:pt modelId="{1CBB17D3-5D84-49AB-93B5-BDFCE8397C1F}">
      <dgm:prSet custT="1"/>
      <dgm:spPr/>
      <dgm:t>
        <a:bodyPr/>
        <a:lstStyle/>
        <a:p>
          <a:pPr>
            <a:defRPr b="1"/>
          </a:pPr>
          <a:r>
            <a:rPr lang="en-US" sz="2800"/>
            <a:t>2003</a:t>
          </a:r>
        </a:p>
      </dgm:t>
    </dgm:pt>
    <dgm:pt modelId="{912F2196-C674-4160-8CCB-F395E3866B95}" type="parTrans" cxnId="{B59C2140-C049-4253-9ACF-1F2DAC0EE42C}">
      <dgm:prSet/>
      <dgm:spPr/>
      <dgm:t>
        <a:bodyPr/>
        <a:lstStyle/>
        <a:p>
          <a:endParaRPr lang="en-US" sz="2400"/>
        </a:p>
      </dgm:t>
    </dgm:pt>
    <dgm:pt modelId="{3A321374-8E15-47C6-82CA-4154ECE669B7}" type="sibTrans" cxnId="{B59C2140-C049-4253-9ACF-1F2DAC0EE42C}">
      <dgm:prSet/>
      <dgm:spPr/>
      <dgm:t>
        <a:bodyPr/>
        <a:lstStyle/>
        <a:p>
          <a:endParaRPr lang="en-US" sz="2400"/>
        </a:p>
      </dgm:t>
    </dgm:pt>
    <dgm:pt modelId="{3E6A50BE-0A42-4F74-BD14-EA0245B50BFC}">
      <dgm:prSet custT="1"/>
      <dgm:spPr/>
      <dgm:t>
        <a:bodyPr/>
        <a:lstStyle/>
        <a:p>
          <a:r>
            <a:rPr lang="en-US" sz="2000"/>
            <a:t>Intellectual Property Act No 36 of 2003</a:t>
          </a:r>
        </a:p>
      </dgm:t>
    </dgm:pt>
    <dgm:pt modelId="{EE7934C4-8B88-4CA2-9572-FA67D771CD41}" type="parTrans" cxnId="{249A64D0-ADDB-428A-9D8C-F83F31D47C67}">
      <dgm:prSet/>
      <dgm:spPr/>
      <dgm:t>
        <a:bodyPr/>
        <a:lstStyle/>
        <a:p>
          <a:endParaRPr lang="en-US" sz="2400"/>
        </a:p>
      </dgm:t>
    </dgm:pt>
    <dgm:pt modelId="{210B939A-F4CA-44B3-A4B5-C0066BF5829B}" type="sibTrans" cxnId="{249A64D0-ADDB-428A-9D8C-F83F31D47C67}">
      <dgm:prSet/>
      <dgm:spPr/>
      <dgm:t>
        <a:bodyPr/>
        <a:lstStyle/>
        <a:p>
          <a:endParaRPr lang="en-US" sz="2400"/>
        </a:p>
      </dgm:t>
    </dgm:pt>
    <dgm:pt modelId="{7DB87D41-6D88-4C51-A56A-958E309D3CEE}">
      <dgm:prSet custT="1"/>
      <dgm:spPr/>
      <dgm:t>
        <a:bodyPr/>
        <a:lstStyle/>
        <a:p>
          <a:pPr>
            <a:defRPr b="1"/>
          </a:pPr>
          <a:r>
            <a:rPr lang="en-US" sz="2800"/>
            <a:t>2003</a:t>
          </a:r>
        </a:p>
      </dgm:t>
    </dgm:pt>
    <dgm:pt modelId="{8FA72DD0-8C6B-4D65-8B65-EFD2CF069512}" type="parTrans" cxnId="{64B323C9-EE42-4154-8D3E-6A666C9F7225}">
      <dgm:prSet/>
      <dgm:spPr/>
      <dgm:t>
        <a:bodyPr/>
        <a:lstStyle/>
        <a:p>
          <a:endParaRPr lang="en-US" sz="2400"/>
        </a:p>
      </dgm:t>
    </dgm:pt>
    <dgm:pt modelId="{40778F54-42E6-4552-8D61-435BE2A44836}" type="sibTrans" cxnId="{64B323C9-EE42-4154-8D3E-6A666C9F7225}">
      <dgm:prSet/>
      <dgm:spPr/>
      <dgm:t>
        <a:bodyPr/>
        <a:lstStyle/>
        <a:p>
          <a:endParaRPr lang="en-US" sz="2400"/>
        </a:p>
      </dgm:t>
    </dgm:pt>
    <dgm:pt modelId="{0F4E377C-AEC6-497E-9234-26F7AE2B98A0}">
      <dgm:prSet custT="1"/>
      <dgm:spPr/>
      <dgm:t>
        <a:bodyPr/>
        <a:lstStyle/>
        <a:p>
          <a:r>
            <a:rPr lang="en-US" sz="2000"/>
            <a:t>Information and Communication Technology Act No 27 of 2003</a:t>
          </a:r>
        </a:p>
      </dgm:t>
    </dgm:pt>
    <dgm:pt modelId="{7E848237-9D8B-41AF-A068-927FD3F43F7D}" type="parTrans" cxnId="{048ED70B-64CF-4F01-9E5E-69EB469B1537}">
      <dgm:prSet/>
      <dgm:spPr/>
      <dgm:t>
        <a:bodyPr/>
        <a:lstStyle/>
        <a:p>
          <a:endParaRPr lang="en-US" sz="2400"/>
        </a:p>
      </dgm:t>
    </dgm:pt>
    <dgm:pt modelId="{ABFF63B4-98D6-4716-B9DB-61726AF996F4}" type="sibTrans" cxnId="{048ED70B-64CF-4F01-9E5E-69EB469B1537}">
      <dgm:prSet/>
      <dgm:spPr/>
      <dgm:t>
        <a:bodyPr/>
        <a:lstStyle/>
        <a:p>
          <a:endParaRPr lang="en-US" sz="2400"/>
        </a:p>
      </dgm:t>
    </dgm:pt>
    <dgm:pt modelId="{E7A7672E-871A-4DCD-A4CC-087E62A65549}">
      <dgm:prSet custT="1"/>
      <dgm:spPr/>
      <dgm:t>
        <a:bodyPr/>
        <a:lstStyle/>
        <a:p>
          <a:pPr>
            <a:defRPr b="1"/>
          </a:pPr>
          <a:r>
            <a:rPr lang="en-US" sz="2800"/>
            <a:t>2005</a:t>
          </a:r>
        </a:p>
      </dgm:t>
    </dgm:pt>
    <dgm:pt modelId="{5B8FA0B1-CD29-4315-8418-04526B7A86D6}" type="parTrans" cxnId="{43ED9BB5-D974-4BAC-9743-D86212A0B7CE}">
      <dgm:prSet/>
      <dgm:spPr/>
      <dgm:t>
        <a:bodyPr/>
        <a:lstStyle/>
        <a:p>
          <a:endParaRPr lang="en-US" sz="2400"/>
        </a:p>
      </dgm:t>
    </dgm:pt>
    <dgm:pt modelId="{6353AB48-ADB9-4CA9-AB0F-266F2673BB6C}" type="sibTrans" cxnId="{43ED9BB5-D974-4BAC-9743-D86212A0B7CE}">
      <dgm:prSet/>
      <dgm:spPr/>
      <dgm:t>
        <a:bodyPr/>
        <a:lstStyle/>
        <a:p>
          <a:endParaRPr lang="en-US" sz="2400"/>
        </a:p>
      </dgm:t>
    </dgm:pt>
    <dgm:pt modelId="{393193CC-CD12-4DBC-BAAA-3D7F33A28D6A}">
      <dgm:prSet custT="1"/>
      <dgm:spPr/>
      <dgm:t>
        <a:bodyPr/>
        <a:lstStyle/>
        <a:p>
          <a:r>
            <a:rPr lang="en-US" sz="1900" dirty="0"/>
            <a:t>Payment and Settlement Systems Act No 28 of 2005</a:t>
          </a:r>
        </a:p>
      </dgm:t>
    </dgm:pt>
    <dgm:pt modelId="{DC627E2F-E6BC-4601-8EE0-85E1869C9BE3}" type="parTrans" cxnId="{3C64098C-011E-4D4A-9E73-471709419369}">
      <dgm:prSet/>
      <dgm:spPr/>
      <dgm:t>
        <a:bodyPr/>
        <a:lstStyle/>
        <a:p>
          <a:endParaRPr lang="en-US" sz="2400"/>
        </a:p>
      </dgm:t>
    </dgm:pt>
    <dgm:pt modelId="{6F1DF333-F443-4DB9-BD0C-7D641BD19404}" type="sibTrans" cxnId="{3C64098C-011E-4D4A-9E73-471709419369}">
      <dgm:prSet/>
      <dgm:spPr/>
      <dgm:t>
        <a:bodyPr/>
        <a:lstStyle/>
        <a:p>
          <a:endParaRPr lang="en-US" sz="2400"/>
        </a:p>
      </dgm:t>
    </dgm:pt>
    <dgm:pt modelId="{8C476A90-C040-48A8-9872-C07A79469C55}">
      <dgm:prSet custT="1"/>
      <dgm:spPr/>
      <dgm:t>
        <a:bodyPr/>
        <a:lstStyle/>
        <a:p>
          <a:pPr>
            <a:defRPr b="1"/>
          </a:pPr>
          <a:r>
            <a:rPr lang="en-US" sz="2800"/>
            <a:t>2006</a:t>
          </a:r>
        </a:p>
      </dgm:t>
    </dgm:pt>
    <dgm:pt modelId="{94DCE878-DB13-4E0D-990C-38DF23250869}" type="parTrans" cxnId="{98BAACF0-63D8-4CE3-9416-B154169088AE}">
      <dgm:prSet/>
      <dgm:spPr/>
      <dgm:t>
        <a:bodyPr/>
        <a:lstStyle/>
        <a:p>
          <a:endParaRPr lang="en-US" sz="2400"/>
        </a:p>
      </dgm:t>
    </dgm:pt>
    <dgm:pt modelId="{78EFF9A1-F906-4B5E-A211-CD20FDBDC252}" type="sibTrans" cxnId="{98BAACF0-63D8-4CE3-9416-B154169088AE}">
      <dgm:prSet/>
      <dgm:spPr/>
      <dgm:t>
        <a:bodyPr/>
        <a:lstStyle/>
        <a:p>
          <a:endParaRPr lang="en-US" sz="2400"/>
        </a:p>
      </dgm:t>
    </dgm:pt>
    <dgm:pt modelId="{CAD619D9-1E44-4C2A-B929-1B0844C3F8D5}">
      <dgm:prSet custT="1"/>
      <dgm:spPr/>
      <dgm:t>
        <a:bodyPr/>
        <a:lstStyle/>
        <a:p>
          <a:r>
            <a:rPr lang="en-US" sz="2000"/>
            <a:t>Electronic Transactions Act No 19 of 2006</a:t>
          </a:r>
        </a:p>
      </dgm:t>
    </dgm:pt>
    <dgm:pt modelId="{FC098AC6-F383-4A2A-BA2E-4595CD2D44BF}" type="parTrans" cxnId="{B908CBA3-BE3C-442C-8F99-79350950C4D3}">
      <dgm:prSet/>
      <dgm:spPr/>
      <dgm:t>
        <a:bodyPr/>
        <a:lstStyle/>
        <a:p>
          <a:endParaRPr lang="en-US" sz="2400"/>
        </a:p>
      </dgm:t>
    </dgm:pt>
    <dgm:pt modelId="{A7138116-C1A7-4AEA-BF28-569CB158A873}" type="sibTrans" cxnId="{B908CBA3-BE3C-442C-8F99-79350950C4D3}">
      <dgm:prSet/>
      <dgm:spPr/>
      <dgm:t>
        <a:bodyPr/>
        <a:lstStyle/>
        <a:p>
          <a:endParaRPr lang="en-US" sz="2400"/>
        </a:p>
      </dgm:t>
    </dgm:pt>
    <dgm:pt modelId="{7CBE13F7-229D-4A88-AF59-9781532887EC}">
      <dgm:prSet custT="1"/>
      <dgm:spPr/>
      <dgm:t>
        <a:bodyPr/>
        <a:lstStyle/>
        <a:p>
          <a:pPr>
            <a:defRPr b="1"/>
          </a:pPr>
          <a:r>
            <a:rPr lang="en-US" sz="2800"/>
            <a:t>2006</a:t>
          </a:r>
        </a:p>
      </dgm:t>
    </dgm:pt>
    <dgm:pt modelId="{99384313-D538-49DB-BFFC-A74BF1011B40}" type="parTrans" cxnId="{1FFBE6E8-68B8-4821-AE4E-A9049EFC0DCE}">
      <dgm:prSet/>
      <dgm:spPr/>
      <dgm:t>
        <a:bodyPr/>
        <a:lstStyle/>
        <a:p>
          <a:endParaRPr lang="en-US" sz="2400"/>
        </a:p>
      </dgm:t>
    </dgm:pt>
    <dgm:pt modelId="{8CD6C442-A943-41A4-A46D-0F7752B33CF9}" type="sibTrans" cxnId="{1FFBE6E8-68B8-4821-AE4E-A9049EFC0DCE}">
      <dgm:prSet/>
      <dgm:spPr/>
      <dgm:t>
        <a:bodyPr/>
        <a:lstStyle/>
        <a:p>
          <a:endParaRPr lang="en-US" sz="2400"/>
        </a:p>
      </dgm:t>
    </dgm:pt>
    <dgm:pt modelId="{DE2D5E80-D274-4856-B4A0-6130F6F87E83}">
      <dgm:prSet custT="1"/>
      <dgm:spPr/>
      <dgm:t>
        <a:bodyPr/>
        <a:lstStyle/>
        <a:p>
          <a:r>
            <a:rPr lang="en-US" sz="2000" dirty="0"/>
            <a:t>Payment Devices Fraud Act No 30 of 2006</a:t>
          </a:r>
        </a:p>
      </dgm:t>
    </dgm:pt>
    <dgm:pt modelId="{AA38AA45-926E-4144-870D-DA78A13AE2EB}" type="parTrans" cxnId="{F9DBBC45-C807-4468-9FE7-062407119B4A}">
      <dgm:prSet/>
      <dgm:spPr/>
      <dgm:t>
        <a:bodyPr/>
        <a:lstStyle/>
        <a:p>
          <a:endParaRPr lang="en-US" sz="2400"/>
        </a:p>
      </dgm:t>
    </dgm:pt>
    <dgm:pt modelId="{439620AA-8E95-44E8-9105-DA61DFA69444}" type="sibTrans" cxnId="{F9DBBC45-C807-4468-9FE7-062407119B4A}">
      <dgm:prSet/>
      <dgm:spPr/>
      <dgm:t>
        <a:bodyPr/>
        <a:lstStyle/>
        <a:p>
          <a:endParaRPr lang="en-US" sz="2400"/>
        </a:p>
      </dgm:t>
    </dgm:pt>
    <dgm:pt modelId="{2909454E-072F-4DE6-B1D7-C5A24781892C}">
      <dgm:prSet custT="1"/>
      <dgm:spPr/>
      <dgm:t>
        <a:bodyPr/>
        <a:lstStyle/>
        <a:p>
          <a:pPr>
            <a:defRPr b="1"/>
          </a:pPr>
          <a:r>
            <a:rPr lang="en-US" sz="2800"/>
            <a:t>2007</a:t>
          </a:r>
        </a:p>
      </dgm:t>
    </dgm:pt>
    <dgm:pt modelId="{5283F00B-4BCE-4350-83A6-2AB7DBA2DB8E}" type="parTrans" cxnId="{B507629E-51BF-49F4-8093-85738FC0DFC3}">
      <dgm:prSet/>
      <dgm:spPr/>
      <dgm:t>
        <a:bodyPr/>
        <a:lstStyle/>
        <a:p>
          <a:endParaRPr lang="en-US" sz="2400"/>
        </a:p>
      </dgm:t>
    </dgm:pt>
    <dgm:pt modelId="{E0910252-9610-4693-8679-878143CA1943}" type="sibTrans" cxnId="{B507629E-51BF-49F4-8093-85738FC0DFC3}">
      <dgm:prSet/>
      <dgm:spPr/>
      <dgm:t>
        <a:bodyPr/>
        <a:lstStyle/>
        <a:p>
          <a:endParaRPr lang="en-US" sz="2400"/>
        </a:p>
      </dgm:t>
    </dgm:pt>
    <dgm:pt modelId="{0F7C89C0-88DB-48CB-AD30-C75F66AB537E}">
      <dgm:prSet custT="1"/>
      <dgm:spPr/>
      <dgm:t>
        <a:bodyPr/>
        <a:lstStyle/>
        <a:p>
          <a:r>
            <a:rPr lang="en-US" sz="2000"/>
            <a:t>Computer Crimes Act No 24 of 2007</a:t>
          </a:r>
        </a:p>
      </dgm:t>
    </dgm:pt>
    <dgm:pt modelId="{1D3DF730-A880-4A95-A953-FF79B10559B6}" type="parTrans" cxnId="{9009B859-F4DC-487C-9A91-520FB529777B}">
      <dgm:prSet/>
      <dgm:spPr/>
      <dgm:t>
        <a:bodyPr/>
        <a:lstStyle/>
        <a:p>
          <a:endParaRPr lang="en-US" sz="2400"/>
        </a:p>
      </dgm:t>
    </dgm:pt>
    <dgm:pt modelId="{0F2DC8B0-4DFC-4332-8C6A-693451249D24}" type="sibTrans" cxnId="{9009B859-F4DC-487C-9A91-520FB529777B}">
      <dgm:prSet/>
      <dgm:spPr/>
      <dgm:t>
        <a:bodyPr/>
        <a:lstStyle/>
        <a:p>
          <a:endParaRPr lang="en-US" sz="2400"/>
        </a:p>
      </dgm:t>
    </dgm:pt>
    <dgm:pt modelId="{C8948B6E-A662-4A02-9388-C611B92A0DCC}">
      <dgm:prSet custT="1"/>
      <dgm:spPr/>
      <dgm:t>
        <a:bodyPr/>
        <a:lstStyle/>
        <a:p>
          <a:pPr>
            <a:defRPr b="1"/>
          </a:pPr>
          <a:r>
            <a:rPr lang="en-US" sz="2800"/>
            <a:t>2016</a:t>
          </a:r>
        </a:p>
      </dgm:t>
    </dgm:pt>
    <dgm:pt modelId="{DCA8D1AC-702B-4ADF-BF4A-5C1AD95B63F1}" type="parTrans" cxnId="{7FDE09F9-9B59-43B4-85C4-9C114E61AA56}">
      <dgm:prSet/>
      <dgm:spPr/>
      <dgm:t>
        <a:bodyPr/>
        <a:lstStyle/>
        <a:p>
          <a:endParaRPr lang="en-US" sz="2400"/>
        </a:p>
      </dgm:t>
    </dgm:pt>
    <dgm:pt modelId="{FFD88C7B-F383-4BC2-AB47-55FEB66AB6FD}" type="sibTrans" cxnId="{7FDE09F9-9B59-43B4-85C4-9C114E61AA56}">
      <dgm:prSet/>
      <dgm:spPr/>
      <dgm:t>
        <a:bodyPr/>
        <a:lstStyle/>
        <a:p>
          <a:endParaRPr lang="en-US" sz="2400"/>
        </a:p>
      </dgm:t>
    </dgm:pt>
    <dgm:pt modelId="{6ACCD384-EEF9-4252-88AB-7D728C876659}">
      <dgm:prSet custT="1"/>
      <dgm:spPr/>
      <dgm:t>
        <a:bodyPr/>
        <a:lstStyle/>
        <a:p>
          <a:r>
            <a:rPr lang="en-US" sz="2000"/>
            <a:t>Right to Information Act No 12 of 2016</a:t>
          </a:r>
        </a:p>
      </dgm:t>
    </dgm:pt>
    <dgm:pt modelId="{CADF65CF-6796-4C99-8E36-90BB05E6F240}" type="parTrans" cxnId="{3AD7626C-6036-468E-92B4-62D4B335A0F8}">
      <dgm:prSet/>
      <dgm:spPr/>
      <dgm:t>
        <a:bodyPr/>
        <a:lstStyle/>
        <a:p>
          <a:endParaRPr lang="en-US" sz="2400"/>
        </a:p>
      </dgm:t>
    </dgm:pt>
    <dgm:pt modelId="{D50D99F6-08C0-49CC-A7C4-3833597B5A64}" type="sibTrans" cxnId="{3AD7626C-6036-468E-92B4-62D4B335A0F8}">
      <dgm:prSet/>
      <dgm:spPr/>
      <dgm:t>
        <a:bodyPr/>
        <a:lstStyle/>
        <a:p>
          <a:endParaRPr lang="en-US" sz="2400"/>
        </a:p>
      </dgm:t>
    </dgm:pt>
    <dgm:pt modelId="{FDC5BFC7-3F85-41A8-A71F-9E0371861C31}">
      <dgm:prSet custT="1"/>
      <dgm:spPr/>
      <dgm:t>
        <a:bodyPr/>
        <a:lstStyle/>
        <a:p>
          <a:pPr>
            <a:defRPr b="1"/>
          </a:pPr>
          <a:r>
            <a:rPr lang="en-US" sz="2800"/>
            <a:t>2017</a:t>
          </a:r>
        </a:p>
      </dgm:t>
    </dgm:pt>
    <dgm:pt modelId="{EE3AE9DF-73BD-4BCE-AB9D-4D2A00684243}" type="parTrans" cxnId="{6F907108-6B5D-4C57-B042-9EF0230502FB}">
      <dgm:prSet/>
      <dgm:spPr/>
      <dgm:t>
        <a:bodyPr/>
        <a:lstStyle/>
        <a:p>
          <a:endParaRPr lang="en-US" sz="2400"/>
        </a:p>
      </dgm:t>
    </dgm:pt>
    <dgm:pt modelId="{134F7912-996A-4093-B1D0-F0D789D7F682}" type="sibTrans" cxnId="{6F907108-6B5D-4C57-B042-9EF0230502FB}">
      <dgm:prSet/>
      <dgm:spPr/>
      <dgm:t>
        <a:bodyPr/>
        <a:lstStyle/>
        <a:p>
          <a:endParaRPr lang="en-US" sz="2400"/>
        </a:p>
      </dgm:t>
    </dgm:pt>
    <dgm:pt modelId="{8D1A6587-B420-4A37-AFF9-78F685BE2C4E}">
      <dgm:prSet custT="1"/>
      <dgm:spPr/>
      <dgm:t>
        <a:bodyPr/>
        <a:lstStyle/>
        <a:p>
          <a:r>
            <a:rPr lang="en-US" sz="2000"/>
            <a:t>Electronic Transactions (Amendment) Act No 25 of 2017</a:t>
          </a:r>
        </a:p>
      </dgm:t>
    </dgm:pt>
    <dgm:pt modelId="{41A8163E-BEBE-4D8C-A4D1-EB36D8E64539}" type="parTrans" cxnId="{B1492DE3-DF1C-4EE8-931C-1D147FE5A23F}">
      <dgm:prSet/>
      <dgm:spPr/>
      <dgm:t>
        <a:bodyPr/>
        <a:lstStyle/>
        <a:p>
          <a:endParaRPr lang="en-US" sz="2400"/>
        </a:p>
      </dgm:t>
    </dgm:pt>
    <dgm:pt modelId="{05F978A9-9A2F-4515-8970-AAF66E1454EF}" type="sibTrans" cxnId="{B1492DE3-DF1C-4EE8-931C-1D147FE5A23F}">
      <dgm:prSet/>
      <dgm:spPr/>
      <dgm:t>
        <a:bodyPr/>
        <a:lstStyle/>
        <a:p>
          <a:endParaRPr lang="en-US" sz="2400"/>
        </a:p>
      </dgm:t>
    </dgm:pt>
    <dgm:pt modelId="{A99354A4-5356-4E18-8EF5-3F7B8C58517A}" type="pres">
      <dgm:prSet presAssocID="{992CDF77-14E1-4618-9931-ED11966918E6}" presName="root" presStyleCnt="0">
        <dgm:presLayoutVars>
          <dgm:chMax/>
          <dgm:chPref/>
          <dgm:animLvl val="lvl"/>
        </dgm:presLayoutVars>
      </dgm:prSet>
      <dgm:spPr/>
    </dgm:pt>
    <dgm:pt modelId="{93BB9F37-B72F-4056-B3CF-838D51655943}" type="pres">
      <dgm:prSet presAssocID="{992CDF77-14E1-4618-9931-ED11966918E6}" presName="divider" presStyleLbl="fgAcc1" presStyleIdx="0" presStyleCnt="1"/>
      <dgm:spPr/>
    </dgm:pt>
    <dgm:pt modelId="{C141EA8E-DDD5-4B35-A90F-39EFF6CA2201}" type="pres">
      <dgm:prSet presAssocID="{992CDF77-14E1-4618-9931-ED11966918E6}" presName="nodes" presStyleCnt="0">
        <dgm:presLayoutVars>
          <dgm:chMax/>
          <dgm:chPref/>
          <dgm:animLvl val="lvl"/>
        </dgm:presLayoutVars>
      </dgm:prSet>
      <dgm:spPr/>
    </dgm:pt>
    <dgm:pt modelId="{7CA15921-495B-4BD0-A50F-EF6125D623FC}" type="pres">
      <dgm:prSet presAssocID="{1CBB17D3-5D84-49AB-93B5-BDFCE8397C1F}" presName="composite" presStyleCnt="0"/>
      <dgm:spPr/>
    </dgm:pt>
    <dgm:pt modelId="{291CA0D6-F243-4046-94BD-584B55B8E273}" type="pres">
      <dgm:prSet presAssocID="{1CBB17D3-5D84-49AB-93B5-BDFCE8397C1F}" presName="L1TextContainer" presStyleLbl="alignNode1" presStyleIdx="0" presStyleCnt="8">
        <dgm:presLayoutVars>
          <dgm:chMax val="1"/>
          <dgm:chPref val="1"/>
          <dgm:bulletEnabled val="1"/>
        </dgm:presLayoutVars>
      </dgm:prSet>
      <dgm:spPr/>
    </dgm:pt>
    <dgm:pt modelId="{D3D2CD7B-C04D-4241-BD74-B772BC2DBF2C}" type="pres">
      <dgm:prSet presAssocID="{1CBB17D3-5D84-49AB-93B5-BDFCE8397C1F}" presName="L2TextContainerWrapper" presStyleCnt="0">
        <dgm:presLayoutVars>
          <dgm:bulletEnabled val="1"/>
        </dgm:presLayoutVars>
      </dgm:prSet>
      <dgm:spPr/>
    </dgm:pt>
    <dgm:pt modelId="{99782919-8BFF-4B94-8AF6-3450CC90FC09}" type="pres">
      <dgm:prSet presAssocID="{1CBB17D3-5D84-49AB-93B5-BDFCE8397C1F}" presName="L2TextContainer" presStyleLbl="bgAccFollowNode1" presStyleIdx="0" presStyleCnt="8" custScaleY="114627" custLinFactNeighborY="3653"/>
      <dgm:spPr/>
    </dgm:pt>
    <dgm:pt modelId="{7FA4EF16-94E3-4E03-B0D7-C9ADE8BCA320}" type="pres">
      <dgm:prSet presAssocID="{1CBB17D3-5D84-49AB-93B5-BDFCE8397C1F}" presName="FlexibleEmptyPlaceHolder" presStyleCnt="0"/>
      <dgm:spPr/>
    </dgm:pt>
    <dgm:pt modelId="{F1F76A58-8ACC-4310-8381-E6F062B0032A}" type="pres">
      <dgm:prSet presAssocID="{1CBB17D3-5D84-49AB-93B5-BDFCE8397C1F}" presName="ConnectLine" presStyleLbl="sibTrans1D1" presStyleIdx="0" presStyleCnt="8"/>
      <dgm:spPr/>
    </dgm:pt>
    <dgm:pt modelId="{A95C8A09-7E82-4DED-8162-B7FFB3D2655A}" type="pres">
      <dgm:prSet presAssocID="{1CBB17D3-5D84-49AB-93B5-BDFCE8397C1F}" presName="ConnectorPoint" presStyleLbl="node1" presStyleIdx="0"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07A15D51-29AB-4643-9098-30E0792A6F2B}" type="pres">
      <dgm:prSet presAssocID="{1CBB17D3-5D84-49AB-93B5-BDFCE8397C1F}" presName="EmptyPlaceHolder" presStyleCnt="0"/>
      <dgm:spPr/>
    </dgm:pt>
    <dgm:pt modelId="{418CB7EC-BE85-4AFC-9F37-E0205DD20769}" type="pres">
      <dgm:prSet presAssocID="{3A321374-8E15-47C6-82CA-4154ECE669B7}" presName="spaceBetweenRectangles" presStyleCnt="0"/>
      <dgm:spPr/>
    </dgm:pt>
    <dgm:pt modelId="{36287852-4774-4568-A923-63808F2BE4AB}" type="pres">
      <dgm:prSet presAssocID="{7DB87D41-6D88-4C51-A56A-958E309D3CEE}" presName="composite" presStyleCnt="0"/>
      <dgm:spPr/>
    </dgm:pt>
    <dgm:pt modelId="{98CEC676-6B3E-46CD-ABB2-2F9C66A33D62}" type="pres">
      <dgm:prSet presAssocID="{7DB87D41-6D88-4C51-A56A-958E309D3CEE}" presName="L1TextContainer" presStyleLbl="alignNode1" presStyleIdx="1" presStyleCnt="8">
        <dgm:presLayoutVars>
          <dgm:chMax val="1"/>
          <dgm:chPref val="1"/>
          <dgm:bulletEnabled val="1"/>
        </dgm:presLayoutVars>
      </dgm:prSet>
      <dgm:spPr/>
    </dgm:pt>
    <dgm:pt modelId="{0DDD8FE4-FFD3-48E1-979C-11D34CF9AE81}" type="pres">
      <dgm:prSet presAssocID="{7DB87D41-6D88-4C51-A56A-958E309D3CEE}" presName="L2TextContainerWrapper" presStyleCnt="0">
        <dgm:presLayoutVars>
          <dgm:bulletEnabled val="1"/>
        </dgm:presLayoutVars>
      </dgm:prSet>
      <dgm:spPr/>
    </dgm:pt>
    <dgm:pt modelId="{8F38A1BE-EFEA-4B95-BCDA-7899B589D47E}" type="pres">
      <dgm:prSet presAssocID="{7DB87D41-6D88-4C51-A56A-958E309D3CEE}" presName="L2TextContainer" presStyleLbl="bgAccFollowNode1" presStyleIdx="1" presStyleCnt="8"/>
      <dgm:spPr/>
    </dgm:pt>
    <dgm:pt modelId="{DE5BD9AF-42DB-4F45-9FA6-1CAA8208E2F6}" type="pres">
      <dgm:prSet presAssocID="{7DB87D41-6D88-4C51-A56A-958E309D3CEE}" presName="FlexibleEmptyPlaceHolder" presStyleCnt="0"/>
      <dgm:spPr/>
    </dgm:pt>
    <dgm:pt modelId="{306C1708-85F5-4783-B9CB-1739706B41FB}" type="pres">
      <dgm:prSet presAssocID="{7DB87D41-6D88-4C51-A56A-958E309D3CEE}" presName="ConnectLine" presStyleLbl="sibTrans1D1" presStyleIdx="1" presStyleCnt="8"/>
      <dgm:spPr/>
    </dgm:pt>
    <dgm:pt modelId="{7A463567-79CD-4283-B71B-7E6315E032CE}" type="pres">
      <dgm:prSet presAssocID="{7DB87D41-6D88-4C51-A56A-958E309D3CEE}" presName="ConnectorPoint" presStyleLbl="node1" presStyleIdx="1"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55D529CA-76B2-4632-9A12-A73AF243E644}" type="pres">
      <dgm:prSet presAssocID="{7DB87D41-6D88-4C51-A56A-958E309D3CEE}" presName="EmptyPlaceHolder" presStyleCnt="0"/>
      <dgm:spPr/>
    </dgm:pt>
    <dgm:pt modelId="{EDB5E12E-A1D2-4980-A24D-66B7FBB11B72}" type="pres">
      <dgm:prSet presAssocID="{40778F54-42E6-4552-8D61-435BE2A44836}" presName="spaceBetweenRectangles" presStyleCnt="0"/>
      <dgm:spPr/>
    </dgm:pt>
    <dgm:pt modelId="{61F87521-44AC-4E90-8C69-D3B736B6E948}" type="pres">
      <dgm:prSet presAssocID="{E7A7672E-871A-4DCD-A4CC-087E62A65549}" presName="composite" presStyleCnt="0"/>
      <dgm:spPr/>
    </dgm:pt>
    <dgm:pt modelId="{D76A5EA4-D4BB-4FA0-A696-03AF820B0EAD}" type="pres">
      <dgm:prSet presAssocID="{E7A7672E-871A-4DCD-A4CC-087E62A65549}" presName="L1TextContainer" presStyleLbl="alignNode1" presStyleIdx="2" presStyleCnt="8">
        <dgm:presLayoutVars>
          <dgm:chMax val="1"/>
          <dgm:chPref val="1"/>
          <dgm:bulletEnabled val="1"/>
        </dgm:presLayoutVars>
      </dgm:prSet>
      <dgm:spPr/>
    </dgm:pt>
    <dgm:pt modelId="{1462DEA4-D25E-494A-9857-4CB92423D003}" type="pres">
      <dgm:prSet presAssocID="{E7A7672E-871A-4DCD-A4CC-087E62A65549}" presName="L2TextContainerWrapper" presStyleCnt="0">
        <dgm:presLayoutVars>
          <dgm:bulletEnabled val="1"/>
        </dgm:presLayoutVars>
      </dgm:prSet>
      <dgm:spPr/>
    </dgm:pt>
    <dgm:pt modelId="{6A3AC772-BACC-420E-9A21-562C98854BC5}" type="pres">
      <dgm:prSet presAssocID="{E7A7672E-871A-4DCD-A4CC-087E62A65549}" presName="L2TextContainer" presStyleLbl="bgAccFollowNode1" presStyleIdx="2" presStyleCnt="8" custScaleY="101682" custLinFactNeighborY="4444"/>
      <dgm:spPr/>
    </dgm:pt>
    <dgm:pt modelId="{A74559FD-CBD6-49B1-AB27-4C03B2863433}" type="pres">
      <dgm:prSet presAssocID="{E7A7672E-871A-4DCD-A4CC-087E62A65549}" presName="FlexibleEmptyPlaceHolder" presStyleCnt="0"/>
      <dgm:spPr/>
    </dgm:pt>
    <dgm:pt modelId="{9BEE75F3-BB67-4173-8564-8A0390D46222}" type="pres">
      <dgm:prSet presAssocID="{E7A7672E-871A-4DCD-A4CC-087E62A65549}" presName="ConnectLine" presStyleLbl="sibTrans1D1" presStyleIdx="2" presStyleCnt="8"/>
      <dgm:spPr/>
    </dgm:pt>
    <dgm:pt modelId="{869BC9A3-1FF8-4470-B5AC-B53F5AA104B9}" type="pres">
      <dgm:prSet presAssocID="{E7A7672E-871A-4DCD-A4CC-087E62A65549}" presName="ConnectorPoint" presStyleLbl="node1" presStyleIdx="2"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A4B84786-580C-4A7B-B014-7AB7FB031746}" type="pres">
      <dgm:prSet presAssocID="{E7A7672E-871A-4DCD-A4CC-087E62A65549}" presName="EmptyPlaceHolder" presStyleCnt="0"/>
      <dgm:spPr/>
    </dgm:pt>
    <dgm:pt modelId="{7244AC7C-D6F9-4C9C-8653-DDA801D382E6}" type="pres">
      <dgm:prSet presAssocID="{6353AB48-ADB9-4CA9-AB0F-266F2673BB6C}" presName="spaceBetweenRectangles" presStyleCnt="0"/>
      <dgm:spPr/>
    </dgm:pt>
    <dgm:pt modelId="{41F97656-8E58-4CDE-A70B-3CC5FF5F7A70}" type="pres">
      <dgm:prSet presAssocID="{8C476A90-C040-48A8-9872-C07A79469C55}" presName="composite" presStyleCnt="0"/>
      <dgm:spPr/>
    </dgm:pt>
    <dgm:pt modelId="{3C215D89-1998-4350-A10E-8A4F0BC9B329}" type="pres">
      <dgm:prSet presAssocID="{8C476A90-C040-48A8-9872-C07A79469C55}" presName="L1TextContainer" presStyleLbl="alignNode1" presStyleIdx="3" presStyleCnt="8">
        <dgm:presLayoutVars>
          <dgm:chMax val="1"/>
          <dgm:chPref val="1"/>
          <dgm:bulletEnabled val="1"/>
        </dgm:presLayoutVars>
      </dgm:prSet>
      <dgm:spPr/>
    </dgm:pt>
    <dgm:pt modelId="{6ACE7AB1-4A71-4CE7-8B5F-3AED041DEEDE}" type="pres">
      <dgm:prSet presAssocID="{8C476A90-C040-48A8-9872-C07A79469C55}" presName="L2TextContainerWrapper" presStyleCnt="0">
        <dgm:presLayoutVars>
          <dgm:bulletEnabled val="1"/>
        </dgm:presLayoutVars>
      </dgm:prSet>
      <dgm:spPr/>
    </dgm:pt>
    <dgm:pt modelId="{6B36E612-5255-4A27-B1B0-7AAE319DBF38}" type="pres">
      <dgm:prSet presAssocID="{8C476A90-C040-48A8-9872-C07A79469C55}" presName="L2TextContainer" presStyleLbl="bgAccFollowNode1" presStyleIdx="3" presStyleCnt="8"/>
      <dgm:spPr/>
    </dgm:pt>
    <dgm:pt modelId="{33267474-7D3A-4E34-947D-2D11FAAC3BAE}" type="pres">
      <dgm:prSet presAssocID="{8C476A90-C040-48A8-9872-C07A79469C55}" presName="FlexibleEmptyPlaceHolder" presStyleCnt="0"/>
      <dgm:spPr/>
    </dgm:pt>
    <dgm:pt modelId="{2A6EEFC9-8144-45FB-A7DC-58BEF0DCE304}" type="pres">
      <dgm:prSet presAssocID="{8C476A90-C040-48A8-9872-C07A79469C55}" presName="ConnectLine" presStyleLbl="sibTrans1D1" presStyleIdx="3" presStyleCnt="8"/>
      <dgm:spPr/>
    </dgm:pt>
    <dgm:pt modelId="{EF976884-9413-4051-914D-7C9DB725689A}" type="pres">
      <dgm:prSet presAssocID="{8C476A90-C040-48A8-9872-C07A79469C55}" presName="ConnectorPoint" presStyleLbl="node1" presStyleIdx="3"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E8F586A4-D4AF-455A-A1A6-3E9DF453AB10}" type="pres">
      <dgm:prSet presAssocID="{8C476A90-C040-48A8-9872-C07A79469C55}" presName="EmptyPlaceHolder" presStyleCnt="0"/>
      <dgm:spPr/>
    </dgm:pt>
    <dgm:pt modelId="{9CADB61C-66CB-4B8B-9025-1F294576BC8D}" type="pres">
      <dgm:prSet presAssocID="{78EFF9A1-F906-4B5E-A211-CD20FDBDC252}" presName="spaceBetweenRectangles" presStyleCnt="0"/>
      <dgm:spPr/>
    </dgm:pt>
    <dgm:pt modelId="{DFDBD5C0-914E-47D3-B3A3-FF4CF757B828}" type="pres">
      <dgm:prSet presAssocID="{7CBE13F7-229D-4A88-AF59-9781532887EC}" presName="composite" presStyleCnt="0"/>
      <dgm:spPr/>
    </dgm:pt>
    <dgm:pt modelId="{29AA7E2F-D5B2-484A-B575-03C34B1BA795}" type="pres">
      <dgm:prSet presAssocID="{7CBE13F7-229D-4A88-AF59-9781532887EC}" presName="L1TextContainer" presStyleLbl="alignNode1" presStyleIdx="4" presStyleCnt="8">
        <dgm:presLayoutVars>
          <dgm:chMax val="1"/>
          <dgm:chPref val="1"/>
          <dgm:bulletEnabled val="1"/>
        </dgm:presLayoutVars>
      </dgm:prSet>
      <dgm:spPr/>
    </dgm:pt>
    <dgm:pt modelId="{0083BF01-46C2-4018-BF11-87CC5DCC9C49}" type="pres">
      <dgm:prSet presAssocID="{7CBE13F7-229D-4A88-AF59-9781532887EC}" presName="L2TextContainerWrapper" presStyleCnt="0">
        <dgm:presLayoutVars>
          <dgm:bulletEnabled val="1"/>
        </dgm:presLayoutVars>
      </dgm:prSet>
      <dgm:spPr/>
    </dgm:pt>
    <dgm:pt modelId="{25D9DFFA-C87B-4333-A68F-A0F2363206AA}" type="pres">
      <dgm:prSet presAssocID="{7CBE13F7-229D-4A88-AF59-9781532887EC}" presName="L2TextContainer" presStyleLbl="bgAccFollowNode1" presStyleIdx="4" presStyleCnt="8" custScaleY="110664"/>
      <dgm:spPr/>
    </dgm:pt>
    <dgm:pt modelId="{2FE8DA45-A4CB-4FEB-B8F0-968BCEEB2B1A}" type="pres">
      <dgm:prSet presAssocID="{7CBE13F7-229D-4A88-AF59-9781532887EC}" presName="FlexibleEmptyPlaceHolder" presStyleCnt="0"/>
      <dgm:spPr/>
    </dgm:pt>
    <dgm:pt modelId="{ACFD9F5B-FAB8-44B9-9065-6485580BECC2}" type="pres">
      <dgm:prSet presAssocID="{7CBE13F7-229D-4A88-AF59-9781532887EC}" presName="ConnectLine" presStyleLbl="sibTrans1D1" presStyleIdx="4" presStyleCnt="8"/>
      <dgm:spPr/>
    </dgm:pt>
    <dgm:pt modelId="{80C265B0-545F-41DE-9F67-C5ACCD4EBEE5}" type="pres">
      <dgm:prSet presAssocID="{7CBE13F7-229D-4A88-AF59-9781532887EC}" presName="ConnectorPoint" presStyleLbl="node1" presStyleIdx="4"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F372350A-008C-4D1E-A89C-F8002F46CC14}" type="pres">
      <dgm:prSet presAssocID="{7CBE13F7-229D-4A88-AF59-9781532887EC}" presName="EmptyPlaceHolder" presStyleCnt="0"/>
      <dgm:spPr/>
    </dgm:pt>
    <dgm:pt modelId="{BBDC9AB5-A18B-4D11-80A2-38875A2CCD75}" type="pres">
      <dgm:prSet presAssocID="{8CD6C442-A943-41A4-A46D-0F7752B33CF9}" presName="spaceBetweenRectangles" presStyleCnt="0"/>
      <dgm:spPr/>
    </dgm:pt>
    <dgm:pt modelId="{99ED3E6E-B73A-467B-8D0A-0A46D9F29A29}" type="pres">
      <dgm:prSet presAssocID="{2909454E-072F-4DE6-B1D7-C5A24781892C}" presName="composite" presStyleCnt="0"/>
      <dgm:spPr/>
    </dgm:pt>
    <dgm:pt modelId="{5A670CEE-B903-4D1C-8BF8-19EB002F0F35}" type="pres">
      <dgm:prSet presAssocID="{2909454E-072F-4DE6-B1D7-C5A24781892C}" presName="L1TextContainer" presStyleLbl="alignNode1" presStyleIdx="5" presStyleCnt="8">
        <dgm:presLayoutVars>
          <dgm:chMax val="1"/>
          <dgm:chPref val="1"/>
          <dgm:bulletEnabled val="1"/>
        </dgm:presLayoutVars>
      </dgm:prSet>
      <dgm:spPr/>
    </dgm:pt>
    <dgm:pt modelId="{793AE623-806C-4F5B-9802-7DB30F081896}" type="pres">
      <dgm:prSet presAssocID="{2909454E-072F-4DE6-B1D7-C5A24781892C}" presName="L2TextContainerWrapper" presStyleCnt="0">
        <dgm:presLayoutVars>
          <dgm:bulletEnabled val="1"/>
        </dgm:presLayoutVars>
      </dgm:prSet>
      <dgm:spPr/>
    </dgm:pt>
    <dgm:pt modelId="{39EDDCFD-6780-4C71-9204-27D48BE56C17}" type="pres">
      <dgm:prSet presAssocID="{2909454E-072F-4DE6-B1D7-C5A24781892C}" presName="L2TextContainer" presStyleLbl="bgAccFollowNode1" presStyleIdx="5" presStyleCnt="8"/>
      <dgm:spPr/>
    </dgm:pt>
    <dgm:pt modelId="{8001DD8F-66C6-44EC-95E1-50678F205934}" type="pres">
      <dgm:prSet presAssocID="{2909454E-072F-4DE6-B1D7-C5A24781892C}" presName="FlexibleEmptyPlaceHolder" presStyleCnt="0"/>
      <dgm:spPr/>
    </dgm:pt>
    <dgm:pt modelId="{A36EC736-B60D-4BEC-BF77-4E0B4583E822}" type="pres">
      <dgm:prSet presAssocID="{2909454E-072F-4DE6-B1D7-C5A24781892C}" presName="ConnectLine" presStyleLbl="sibTrans1D1" presStyleIdx="5" presStyleCnt="8"/>
      <dgm:spPr/>
    </dgm:pt>
    <dgm:pt modelId="{62754A35-2080-48E8-8759-A5307E18F071}" type="pres">
      <dgm:prSet presAssocID="{2909454E-072F-4DE6-B1D7-C5A24781892C}" presName="ConnectorPoint" presStyleLbl="node1" presStyleIdx="5"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B9B2C0F3-1529-434E-920D-F7843AC0143F}" type="pres">
      <dgm:prSet presAssocID="{2909454E-072F-4DE6-B1D7-C5A24781892C}" presName="EmptyPlaceHolder" presStyleCnt="0"/>
      <dgm:spPr/>
    </dgm:pt>
    <dgm:pt modelId="{491DC70A-F1C8-449C-BA7F-8F27F5CD60BE}" type="pres">
      <dgm:prSet presAssocID="{E0910252-9610-4693-8679-878143CA1943}" presName="spaceBetweenRectangles" presStyleCnt="0"/>
      <dgm:spPr/>
    </dgm:pt>
    <dgm:pt modelId="{B5630562-ED83-4759-AFA8-118BA44B43CC}" type="pres">
      <dgm:prSet presAssocID="{C8948B6E-A662-4A02-9388-C611B92A0DCC}" presName="composite" presStyleCnt="0"/>
      <dgm:spPr/>
    </dgm:pt>
    <dgm:pt modelId="{3D9C2FEB-229D-4DFD-ABE1-46AF40E593FF}" type="pres">
      <dgm:prSet presAssocID="{C8948B6E-A662-4A02-9388-C611B92A0DCC}" presName="L1TextContainer" presStyleLbl="alignNode1" presStyleIdx="6" presStyleCnt="8">
        <dgm:presLayoutVars>
          <dgm:chMax val="1"/>
          <dgm:chPref val="1"/>
          <dgm:bulletEnabled val="1"/>
        </dgm:presLayoutVars>
      </dgm:prSet>
      <dgm:spPr/>
    </dgm:pt>
    <dgm:pt modelId="{C59568FA-2922-4E93-ADD5-53522739BE85}" type="pres">
      <dgm:prSet presAssocID="{C8948B6E-A662-4A02-9388-C611B92A0DCC}" presName="L2TextContainerWrapper" presStyleCnt="0">
        <dgm:presLayoutVars>
          <dgm:bulletEnabled val="1"/>
        </dgm:presLayoutVars>
      </dgm:prSet>
      <dgm:spPr/>
    </dgm:pt>
    <dgm:pt modelId="{3869185D-9AA8-428C-9882-BB3325D6BC63}" type="pres">
      <dgm:prSet presAssocID="{C8948B6E-A662-4A02-9388-C611B92A0DCC}" presName="L2TextContainer" presStyleLbl="bgAccFollowNode1" presStyleIdx="6" presStyleCnt="8" custScaleY="110025"/>
      <dgm:spPr/>
    </dgm:pt>
    <dgm:pt modelId="{9E0FEB5B-52D8-4EA9-8321-11A1B6D1E51D}" type="pres">
      <dgm:prSet presAssocID="{C8948B6E-A662-4A02-9388-C611B92A0DCC}" presName="FlexibleEmptyPlaceHolder" presStyleCnt="0"/>
      <dgm:spPr/>
    </dgm:pt>
    <dgm:pt modelId="{38ED5C8F-CBEF-426D-97F2-341F44F46866}" type="pres">
      <dgm:prSet presAssocID="{C8948B6E-A662-4A02-9388-C611B92A0DCC}" presName="ConnectLine" presStyleLbl="sibTrans1D1" presStyleIdx="6" presStyleCnt="8"/>
      <dgm:spPr/>
    </dgm:pt>
    <dgm:pt modelId="{A96F1484-AC81-4495-B205-36E62D71C093}" type="pres">
      <dgm:prSet presAssocID="{C8948B6E-A662-4A02-9388-C611B92A0DCC}" presName="ConnectorPoint" presStyleLbl="node1" presStyleIdx="6"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42A83D4F-6A09-4059-9B9C-CE7809EF0D05}" type="pres">
      <dgm:prSet presAssocID="{C8948B6E-A662-4A02-9388-C611B92A0DCC}" presName="EmptyPlaceHolder" presStyleCnt="0"/>
      <dgm:spPr/>
    </dgm:pt>
    <dgm:pt modelId="{71FD6524-DD60-424C-9713-0C64B35FA1BC}" type="pres">
      <dgm:prSet presAssocID="{FFD88C7B-F383-4BC2-AB47-55FEB66AB6FD}" presName="spaceBetweenRectangles" presStyleCnt="0"/>
      <dgm:spPr/>
    </dgm:pt>
    <dgm:pt modelId="{91C57231-D963-41E6-9EAC-EF66C0F185CF}" type="pres">
      <dgm:prSet presAssocID="{FDC5BFC7-3F85-41A8-A71F-9E0371861C31}" presName="composite" presStyleCnt="0"/>
      <dgm:spPr/>
    </dgm:pt>
    <dgm:pt modelId="{2B5FCED6-B825-4059-BB2D-7D50A91D911A}" type="pres">
      <dgm:prSet presAssocID="{FDC5BFC7-3F85-41A8-A71F-9E0371861C31}" presName="L1TextContainer" presStyleLbl="alignNode1" presStyleIdx="7" presStyleCnt="8">
        <dgm:presLayoutVars>
          <dgm:chMax val="1"/>
          <dgm:chPref val="1"/>
          <dgm:bulletEnabled val="1"/>
        </dgm:presLayoutVars>
      </dgm:prSet>
      <dgm:spPr/>
    </dgm:pt>
    <dgm:pt modelId="{83F5CDC6-5F9E-4295-B37F-2A739B189126}" type="pres">
      <dgm:prSet presAssocID="{FDC5BFC7-3F85-41A8-A71F-9E0371861C31}" presName="L2TextContainerWrapper" presStyleCnt="0">
        <dgm:presLayoutVars>
          <dgm:bulletEnabled val="1"/>
        </dgm:presLayoutVars>
      </dgm:prSet>
      <dgm:spPr/>
    </dgm:pt>
    <dgm:pt modelId="{EE1B813B-553D-4216-B5F0-6A356DEC5D53}" type="pres">
      <dgm:prSet presAssocID="{FDC5BFC7-3F85-41A8-A71F-9E0371861C31}" presName="L2TextContainer" presStyleLbl="bgAccFollowNode1" presStyleIdx="7" presStyleCnt="8"/>
      <dgm:spPr/>
    </dgm:pt>
    <dgm:pt modelId="{F59D4E4A-CE58-4C00-8D7E-C25F14292374}" type="pres">
      <dgm:prSet presAssocID="{FDC5BFC7-3F85-41A8-A71F-9E0371861C31}" presName="FlexibleEmptyPlaceHolder" presStyleCnt="0"/>
      <dgm:spPr/>
    </dgm:pt>
    <dgm:pt modelId="{2158BA85-9704-4CF8-B913-B480AD1BBF3F}" type="pres">
      <dgm:prSet presAssocID="{FDC5BFC7-3F85-41A8-A71F-9E0371861C31}" presName="ConnectLine" presStyleLbl="sibTrans1D1" presStyleIdx="7" presStyleCnt="8"/>
      <dgm:spPr/>
    </dgm:pt>
    <dgm:pt modelId="{D688C6CC-876F-4730-8694-99A15D6D7E8D}" type="pres">
      <dgm:prSet presAssocID="{FDC5BFC7-3F85-41A8-A71F-9E0371861C31}" presName="ConnectorPoint" presStyleLbl="node1" presStyleIdx="7" presStyleCnt="8"/>
      <dgm:spPr>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dgm:spPr>
    </dgm:pt>
    <dgm:pt modelId="{6196D57E-2B7D-465F-A3F4-9CCBA22CE887}" type="pres">
      <dgm:prSet presAssocID="{FDC5BFC7-3F85-41A8-A71F-9E0371861C31}" presName="EmptyPlaceHolder" presStyleCnt="0"/>
      <dgm:spPr/>
    </dgm:pt>
  </dgm:ptLst>
  <dgm:cxnLst>
    <dgm:cxn modelId="{AA332E06-9456-4CAE-9FAC-B7BC99BD48E2}" type="presOf" srcId="{7DB87D41-6D88-4C51-A56A-958E309D3CEE}" destId="{98CEC676-6B3E-46CD-ABB2-2F9C66A33D62}" srcOrd="0" destOrd="0" presId="urn:microsoft.com/office/officeart/2017/3/layout/HorizontalLabelsTimeline"/>
    <dgm:cxn modelId="{6F907108-6B5D-4C57-B042-9EF0230502FB}" srcId="{992CDF77-14E1-4618-9931-ED11966918E6}" destId="{FDC5BFC7-3F85-41A8-A71F-9E0371861C31}" srcOrd="7" destOrd="0" parTransId="{EE3AE9DF-73BD-4BCE-AB9D-4D2A00684243}" sibTransId="{134F7912-996A-4093-B1D0-F0D789D7F682}"/>
    <dgm:cxn modelId="{048ED70B-64CF-4F01-9E5E-69EB469B1537}" srcId="{7DB87D41-6D88-4C51-A56A-958E309D3CEE}" destId="{0F4E377C-AEC6-497E-9234-26F7AE2B98A0}" srcOrd="0" destOrd="0" parTransId="{7E848237-9D8B-41AF-A068-927FD3F43F7D}" sibTransId="{ABFF63B4-98D6-4716-B9DB-61726AF996F4}"/>
    <dgm:cxn modelId="{9CCE9616-B8D3-4887-8D57-3137B36091EE}" type="presOf" srcId="{FDC5BFC7-3F85-41A8-A71F-9E0371861C31}" destId="{2B5FCED6-B825-4059-BB2D-7D50A91D911A}" srcOrd="0" destOrd="0" presId="urn:microsoft.com/office/officeart/2017/3/layout/HorizontalLabelsTimeline"/>
    <dgm:cxn modelId="{17323318-C72A-4245-85A5-647F715CA23B}" type="presOf" srcId="{393193CC-CD12-4DBC-BAAA-3D7F33A28D6A}" destId="{6A3AC772-BACC-420E-9A21-562C98854BC5}" srcOrd="0" destOrd="0" presId="urn:microsoft.com/office/officeart/2017/3/layout/HorizontalLabelsTimeline"/>
    <dgm:cxn modelId="{457CE827-0552-4715-8D12-F87F26455C64}" type="presOf" srcId="{0F7C89C0-88DB-48CB-AD30-C75F66AB537E}" destId="{39EDDCFD-6780-4C71-9204-27D48BE56C17}" srcOrd="0" destOrd="0" presId="urn:microsoft.com/office/officeart/2017/3/layout/HorizontalLabelsTimeline"/>
    <dgm:cxn modelId="{ED94BE3B-60C6-4B58-BA6A-D34B2D5FF1D6}" type="presOf" srcId="{E7A7672E-871A-4DCD-A4CC-087E62A65549}" destId="{D76A5EA4-D4BB-4FA0-A696-03AF820B0EAD}" srcOrd="0" destOrd="0" presId="urn:microsoft.com/office/officeart/2017/3/layout/HorizontalLabelsTimeline"/>
    <dgm:cxn modelId="{911D9C3E-D60D-4F8B-8FFB-CFC6D729D82E}" type="presOf" srcId="{992CDF77-14E1-4618-9931-ED11966918E6}" destId="{A99354A4-5356-4E18-8EF5-3F7B8C58517A}" srcOrd="0" destOrd="0" presId="urn:microsoft.com/office/officeart/2017/3/layout/HorizontalLabelsTimeline"/>
    <dgm:cxn modelId="{B59C2140-C049-4253-9ACF-1F2DAC0EE42C}" srcId="{992CDF77-14E1-4618-9931-ED11966918E6}" destId="{1CBB17D3-5D84-49AB-93B5-BDFCE8397C1F}" srcOrd="0" destOrd="0" parTransId="{912F2196-C674-4160-8CCB-F395E3866B95}" sibTransId="{3A321374-8E15-47C6-82CA-4154ECE669B7}"/>
    <dgm:cxn modelId="{FEADEE61-2094-4E32-95D2-244FA48232F8}" type="presOf" srcId="{2909454E-072F-4DE6-B1D7-C5A24781892C}" destId="{5A670CEE-B903-4D1C-8BF8-19EB002F0F35}" srcOrd="0" destOrd="0" presId="urn:microsoft.com/office/officeart/2017/3/layout/HorizontalLabelsTimeline"/>
    <dgm:cxn modelId="{F9DBBC45-C807-4468-9FE7-062407119B4A}" srcId="{7CBE13F7-229D-4A88-AF59-9781532887EC}" destId="{DE2D5E80-D274-4856-B4A0-6130F6F87E83}" srcOrd="0" destOrd="0" parTransId="{AA38AA45-926E-4144-870D-DA78A13AE2EB}" sibTransId="{439620AA-8E95-44E8-9105-DA61DFA69444}"/>
    <dgm:cxn modelId="{FA3F256C-E9EA-4A49-B22D-B28C9768CF35}" type="presOf" srcId="{8C476A90-C040-48A8-9872-C07A79469C55}" destId="{3C215D89-1998-4350-A10E-8A4F0BC9B329}" srcOrd="0" destOrd="0" presId="urn:microsoft.com/office/officeart/2017/3/layout/HorizontalLabelsTimeline"/>
    <dgm:cxn modelId="{3AD7626C-6036-468E-92B4-62D4B335A0F8}" srcId="{C8948B6E-A662-4A02-9388-C611B92A0DCC}" destId="{6ACCD384-EEF9-4252-88AB-7D728C876659}" srcOrd="0" destOrd="0" parTransId="{CADF65CF-6796-4C99-8E36-90BB05E6F240}" sibTransId="{D50D99F6-08C0-49CC-A7C4-3833597B5A64}"/>
    <dgm:cxn modelId="{BC02A856-0131-44D0-A48F-09CD0D6809C2}" type="presOf" srcId="{3E6A50BE-0A42-4F74-BD14-EA0245B50BFC}" destId="{99782919-8BFF-4B94-8AF6-3450CC90FC09}" srcOrd="0" destOrd="0" presId="urn:microsoft.com/office/officeart/2017/3/layout/HorizontalLabelsTimeline"/>
    <dgm:cxn modelId="{9009B859-F4DC-487C-9A91-520FB529777B}" srcId="{2909454E-072F-4DE6-B1D7-C5A24781892C}" destId="{0F7C89C0-88DB-48CB-AD30-C75F66AB537E}" srcOrd="0" destOrd="0" parTransId="{1D3DF730-A880-4A95-A953-FF79B10559B6}" sibTransId="{0F2DC8B0-4DFC-4332-8C6A-693451249D24}"/>
    <dgm:cxn modelId="{54ACFB7B-A529-4D90-9916-DB8BA30FA1BE}" type="presOf" srcId="{DE2D5E80-D274-4856-B4A0-6130F6F87E83}" destId="{25D9DFFA-C87B-4333-A68F-A0F2363206AA}" srcOrd="0" destOrd="0" presId="urn:microsoft.com/office/officeart/2017/3/layout/HorizontalLabelsTimeline"/>
    <dgm:cxn modelId="{09E1A786-56B0-496C-906D-EA25CB3D603D}" type="presOf" srcId="{1CBB17D3-5D84-49AB-93B5-BDFCE8397C1F}" destId="{291CA0D6-F243-4046-94BD-584B55B8E273}" srcOrd="0" destOrd="0" presId="urn:microsoft.com/office/officeart/2017/3/layout/HorizontalLabelsTimeline"/>
    <dgm:cxn modelId="{3C64098C-011E-4D4A-9E73-471709419369}" srcId="{E7A7672E-871A-4DCD-A4CC-087E62A65549}" destId="{393193CC-CD12-4DBC-BAAA-3D7F33A28D6A}" srcOrd="0" destOrd="0" parTransId="{DC627E2F-E6BC-4601-8EE0-85E1869C9BE3}" sibTransId="{6F1DF333-F443-4DB9-BD0C-7D641BD19404}"/>
    <dgm:cxn modelId="{6D7D468D-6A02-49EC-8B37-77B7273E0F32}" type="presOf" srcId="{7CBE13F7-229D-4A88-AF59-9781532887EC}" destId="{29AA7E2F-D5B2-484A-B575-03C34B1BA795}" srcOrd="0" destOrd="0" presId="urn:microsoft.com/office/officeart/2017/3/layout/HorizontalLabelsTimeline"/>
    <dgm:cxn modelId="{8D1DFE8D-750A-4AD2-8B91-B3B93C9F86DE}" type="presOf" srcId="{8D1A6587-B420-4A37-AFF9-78F685BE2C4E}" destId="{EE1B813B-553D-4216-B5F0-6A356DEC5D53}" srcOrd="0" destOrd="0" presId="urn:microsoft.com/office/officeart/2017/3/layout/HorizontalLabelsTimeline"/>
    <dgm:cxn modelId="{B507629E-51BF-49F4-8093-85738FC0DFC3}" srcId="{992CDF77-14E1-4618-9931-ED11966918E6}" destId="{2909454E-072F-4DE6-B1D7-C5A24781892C}" srcOrd="5" destOrd="0" parTransId="{5283F00B-4BCE-4350-83A6-2AB7DBA2DB8E}" sibTransId="{E0910252-9610-4693-8679-878143CA1943}"/>
    <dgm:cxn modelId="{B908CBA3-BE3C-442C-8F99-79350950C4D3}" srcId="{8C476A90-C040-48A8-9872-C07A79469C55}" destId="{CAD619D9-1E44-4C2A-B929-1B0844C3F8D5}" srcOrd="0" destOrd="0" parTransId="{FC098AC6-F383-4A2A-BA2E-4595CD2D44BF}" sibTransId="{A7138116-C1A7-4AEA-BF28-569CB158A873}"/>
    <dgm:cxn modelId="{43ED9BB5-D974-4BAC-9743-D86212A0B7CE}" srcId="{992CDF77-14E1-4618-9931-ED11966918E6}" destId="{E7A7672E-871A-4DCD-A4CC-087E62A65549}" srcOrd="2" destOrd="0" parTransId="{5B8FA0B1-CD29-4315-8418-04526B7A86D6}" sibTransId="{6353AB48-ADB9-4CA9-AB0F-266F2673BB6C}"/>
    <dgm:cxn modelId="{1CBB7FB6-0BD5-4607-B1D2-8319D18B268C}" type="presOf" srcId="{CAD619D9-1E44-4C2A-B929-1B0844C3F8D5}" destId="{6B36E612-5255-4A27-B1B0-7AAE319DBF38}" srcOrd="0" destOrd="0" presId="urn:microsoft.com/office/officeart/2017/3/layout/HorizontalLabelsTimeline"/>
    <dgm:cxn modelId="{64B323C9-EE42-4154-8D3E-6A666C9F7225}" srcId="{992CDF77-14E1-4618-9931-ED11966918E6}" destId="{7DB87D41-6D88-4C51-A56A-958E309D3CEE}" srcOrd="1" destOrd="0" parTransId="{8FA72DD0-8C6B-4D65-8B65-EFD2CF069512}" sibTransId="{40778F54-42E6-4552-8D61-435BE2A44836}"/>
    <dgm:cxn modelId="{249A64D0-ADDB-428A-9D8C-F83F31D47C67}" srcId="{1CBB17D3-5D84-49AB-93B5-BDFCE8397C1F}" destId="{3E6A50BE-0A42-4F74-BD14-EA0245B50BFC}" srcOrd="0" destOrd="0" parTransId="{EE7934C4-8B88-4CA2-9572-FA67D771CD41}" sibTransId="{210B939A-F4CA-44B3-A4B5-C0066BF5829B}"/>
    <dgm:cxn modelId="{B1492DE3-DF1C-4EE8-931C-1D147FE5A23F}" srcId="{FDC5BFC7-3F85-41A8-A71F-9E0371861C31}" destId="{8D1A6587-B420-4A37-AFF9-78F685BE2C4E}" srcOrd="0" destOrd="0" parTransId="{41A8163E-BEBE-4D8C-A4D1-EB36D8E64539}" sibTransId="{05F978A9-9A2F-4515-8970-AAF66E1454EF}"/>
    <dgm:cxn modelId="{8F0EA9E8-F336-4557-94C3-59E1882EEDDE}" type="presOf" srcId="{C8948B6E-A662-4A02-9388-C611B92A0DCC}" destId="{3D9C2FEB-229D-4DFD-ABE1-46AF40E593FF}" srcOrd="0" destOrd="0" presId="urn:microsoft.com/office/officeart/2017/3/layout/HorizontalLabelsTimeline"/>
    <dgm:cxn modelId="{1FFBE6E8-68B8-4821-AE4E-A9049EFC0DCE}" srcId="{992CDF77-14E1-4618-9931-ED11966918E6}" destId="{7CBE13F7-229D-4A88-AF59-9781532887EC}" srcOrd="4" destOrd="0" parTransId="{99384313-D538-49DB-BFFC-A74BF1011B40}" sibTransId="{8CD6C442-A943-41A4-A46D-0F7752B33CF9}"/>
    <dgm:cxn modelId="{FBA46FEE-CB1E-482C-8272-E96DE2EECBD7}" type="presOf" srcId="{0F4E377C-AEC6-497E-9234-26F7AE2B98A0}" destId="{8F38A1BE-EFEA-4B95-BCDA-7899B589D47E}" srcOrd="0" destOrd="0" presId="urn:microsoft.com/office/officeart/2017/3/layout/HorizontalLabelsTimeline"/>
    <dgm:cxn modelId="{98BAACF0-63D8-4CE3-9416-B154169088AE}" srcId="{992CDF77-14E1-4618-9931-ED11966918E6}" destId="{8C476A90-C040-48A8-9872-C07A79469C55}" srcOrd="3" destOrd="0" parTransId="{94DCE878-DB13-4E0D-990C-38DF23250869}" sibTransId="{78EFF9A1-F906-4B5E-A211-CD20FDBDC252}"/>
    <dgm:cxn modelId="{FB8B35F5-6490-46BA-B4FF-529095A704AF}" type="presOf" srcId="{6ACCD384-EEF9-4252-88AB-7D728C876659}" destId="{3869185D-9AA8-428C-9882-BB3325D6BC63}" srcOrd="0" destOrd="0" presId="urn:microsoft.com/office/officeart/2017/3/layout/HorizontalLabelsTimeline"/>
    <dgm:cxn modelId="{7FDE09F9-9B59-43B4-85C4-9C114E61AA56}" srcId="{992CDF77-14E1-4618-9931-ED11966918E6}" destId="{C8948B6E-A662-4A02-9388-C611B92A0DCC}" srcOrd="6" destOrd="0" parTransId="{DCA8D1AC-702B-4ADF-BF4A-5C1AD95B63F1}" sibTransId="{FFD88C7B-F383-4BC2-AB47-55FEB66AB6FD}"/>
    <dgm:cxn modelId="{A7D0CE1A-5F14-4E0B-84F5-4EC72009E2D8}" type="presParOf" srcId="{A99354A4-5356-4E18-8EF5-3F7B8C58517A}" destId="{93BB9F37-B72F-4056-B3CF-838D51655943}" srcOrd="0" destOrd="0" presId="urn:microsoft.com/office/officeart/2017/3/layout/HorizontalLabelsTimeline"/>
    <dgm:cxn modelId="{690337E9-728B-47EC-B7CB-BF11DD1AD693}" type="presParOf" srcId="{A99354A4-5356-4E18-8EF5-3F7B8C58517A}" destId="{C141EA8E-DDD5-4B35-A90F-39EFF6CA2201}" srcOrd="1" destOrd="0" presId="urn:microsoft.com/office/officeart/2017/3/layout/HorizontalLabelsTimeline"/>
    <dgm:cxn modelId="{E9D83789-F596-41A7-8801-59FF9EDD331A}" type="presParOf" srcId="{C141EA8E-DDD5-4B35-A90F-39EFF6CA2201}" destId="{7CA15921-495B-4BD0-A50F-EF6125D623FC}" srcOrd="0" destOrd="0" presId="urn:microsoft.com/office/officeart/2017/3/layout/HorizontalLabelsTimeline"/>
    <dgm:cxn modelId="{C9DB8C70-A83A-4ECD-8343-0464D6CB3FB8}" type="presParOf" srcId="{7CA15921-495B-4BD0-A50F-EF6125D623FC}" destId="{291CA0D6-F243-4046-94BD-584B55B8E273}" srcOrd="0" destOrd="0" presId="urn:microsoft.com/office/officeart/2017/3/layout/HorizontalLabelsTimeline"/>
    <dgm:cxn modelId="{FCF5C66E-F1FC-49F3-9FCF-B128D50A6ADC}" type="presParOf" srcId="{7CA15921-495B-4BD0-A50F-EF6125D623FC}" destId="{D3D2CD7B-C04D-4241-BD74-B772BC2DBF2C}" srcOrd="1" destOrd="0" presId="urn:microsoft.com/office/officeart/2017/3/layout/HorizontalLabelsTimeline"/>
    <dgm:cxn modelId="{83AD66F7-A125-43F9-BD70-46014713EC9F}" type="presParOf" srcId="{D3D2CD7B-C04D-4241-BD74-B772BC2DBF2C}" destId="{99782919-8BFF-4B94-8AF6-3450CC90FC09}" srcOrd="0" destOrd="0" presId="urn:microsoft.com/office/officeart/2017/3/layout/HorizontalLabelsTimeline"/>
    <dgm:cxn modelId="{E3196031-2E04-4893-83D4-EB153E108811}" type="presParOf" srcId="{D3D2CD7B-C04D-4241-BD74-B772BC2DBF2C}" destId="{7FA4EF16-94E3-4E03-B0D7-C9ADE8BCA320}" srcOrd="1" destOrd="0" presId="urn:microsoft.com/office/officeart/2017/3/layout/HorizontalLabelsTimeline"/>
    <dgm:cxn modelId="{334FC001-F7F9-4F2B-84B2-7E2A09B479BB}" type="presParOf" srcId="{7CA15921-495B-4BD0-A50F-EF6125D623FC}" destId="{F1F76A58-8ACC-4310-8381-E6F062B0032A}" srcOrd="2" destOrd="0" presId="urn:microsoft.com/office/officeart/2017/3/layout/HorizontalLabelsTimeline"/>
    <dgm:cxn modelId="{C90E5BD9-DE44-4FA2-9CBB-2EC6F937F099}" type="presParOf" srcId="{7CA15921-495B-4BD0-A50F-EF6125D623FC}" destId="{A95C8A09-7E82-4DED-8162-B7FFB3D2655A}" srcOrd="3" destOrd="0" presId="urn:microsoft.com/office/officeart/2017/3/layout/HorizontalLabelsTimeline"/>
    <dgm:cxn modelId="{DE9F1E9C-B879-4095-A998-9DCE38EA13B9}" type="presParOf" srcId="{7CA15921-495B-4BD0-A50F-EF6125D623FC}" destId="{07A15D51-29AB-4643-9098-30E0792A6F2B}" srcOrd="4" destOrd="0" presId="urn:microsoft.com/office/officeart/2017/3/layout/HorizontalLabelsTimeline"/>
    <dgm:cxn modelId="{71BBB6FB-8E88-49B4-BD41-EBE603D8BB8E}" type="presParOf" srcId="{C141EA8E-DDD5-4B35-A90F-39EFF6CA2201}" destId="{418CB7EC-BE85-4AFC-9F37-E0205DD20769}" srcOrd="1" destOrd="0" presId="urn:microsoft.com/office/officeart/2017/3/layout/HorizontalLabelsTimeline"/>
    <dgm:cxn modelId="{85580B48-3766-46EC-B5D5-54CAB0D091FE}" type="presParOf" srcId="{C141EA8E-DDD5-4B35-A90F-39EFF6CA2201}" destId="{36287852-4774-4568-A923-63808F2BE4AB}" srcOrd="2" destOrd="0" presId="urn:microsoft.com/office/officeart/2017/3/layout/HorizontalLabelsTimeline"/>
    <dgm:cxn modelId="{A24F63AF-DCDA-4BB6-8F2C-71F9F9F359F8}" type="presParOf" srcId="{36287852-4774-4568-A923-63808F2BE4AB}" destId="{98CEC676-6B3E-46CD-ABB2-2F9C66A33D62}" srcOrd="0" destOrd="0" presId="urn:microsoft.com/office/officeart/2017/3/layout/HorizontalLabelsTimeline"/>
    <dgm:cxn modelId="{F9955AFD-06FB-4CD7-89CA-89BEBA898F34}" type="presParOf" srcId="{36287852-4774-4568-A923-63808F2BE4AB}" destId="{0DDD8FE4-FFD3-48E1-979C-11D34CF9AE81}" srcOrd="1" destOrd="0" presId="urn:microsoft.com/office/officeart/2017/3/layout/HorizontalLabelsTimeline"/>
    <dgm:cxn modelId="{9444F72B-6D68-4784-8273-2AF94246EC9C}" type="presParOf" srcId="{0DDD8FE4-FFD3-48E1-979C-11D34CF9AE81}" destId="{8F38A1BE-EFEA-4B95-BCDA-7899B589D47E}" srcOrd="0" destOrd="0" presId="urn:microsoft.com/office/officeart/2017/3/layout/HorizontalLabelsTimeline"/>
    <dgm:cxn modelId="{FE7D0468-28E0-4AD7-AFE4-80BECDC77C86}" type="presParOf" srcId="{0DDD8FE4-FFD3-48E1-979C-11D34CF9AE81}" destId="{DE5BD9AF-42DB-4F45-9FA6-1CAA8208E2F6}" srcOrd="1" destOrd="0" presId="urn:microsoft.com/office/officeart/2017/3/layout/HorizontalLabelsTimeline"/>
    <dgm:cxn modelId="{5F13A453-F27B-46CF-97CD-C818174D5EB4}" type="presParOf" srcId="{36287852-4774-4568-A923-63808F2BE4AB}" destId="{306C1708-85F5-4783-B9CB-1739706B41FB}" srcOrd="2" destOrd="0" presId="urn:microsoft.com/office/officeart/2017/3/layout/HorizontalLabelsTimeline"/>
    <dgm:cxn modelId="{1CFFD95C-0399-4381-AF2D-77CAD5F63AB9}" type="presParOf" srcId="{36287852-4774-4568-A923-63808F2BE4AB}" destId="{7A463567-79CD-4283-B71B-7E6315E032CE}" srcOrd="3" destOrd="0" presId="urn:microsoft.com/office/officeart/2017/3/layout/HorizontalLabelsTimeline"/>
    <dgm:cxn modelId="{4DE5F171-5CA3-433C-A283-A2F2D9721104}" type="presParOf" srcId="{36287852-4774-4568-A923-63808F2BE4AB}" destId="{55D529CA-76B2-4632-9A12-A73AF243E644}" srcOrd="4" destOrd="0" presId="urn:microsoft.com/office/officeart/2017/3/layout/HorizontalLabelsTimeline"/>
    <dgm:cxn modelId="{A6179337-4220-4725-87A2-7E3C6D6E73FB}" type="presParOf" srcId="{C141EA8E-DDD5-4B35-A90F-39EFF6CA2201}" destId="{EDB5E12E-A1D2-4980-A24D-66B7FBB11B72}" srcOrd="3" destOrd="0" presId="urn:microsoft.com/office/officeart/2017/3/layout/HorizontalLabelsTimeline"/>
    <dgm:cxn modelId="{84F22B53-AB10-43C4-BC07-46D00174AD2D}" type="presParOf" srcId="{C141EA8E-DDD5-4B35-A90F-39EFF6CA2201}" destId="{61F87521-44AC-4E90-8C69-D3B736B6E948}" srcOrd="4" destOrd="0" presId="urn:microsoft.com/office/officeart/2017/3/layout/HorizontalLabelsTimeline"/>
    <dgm:cxn modelId="{CE686285-1869-4AF4-AE80-5F47DAA94279}" type="presParOf" srcId="{61F87521-44AC-4E90-8C69-D3B736B6E948}" destId="{D76A5EA4-D4BB-4FA0-A696-03AF820B0EAD}" srcOrd="0" destOrd="0" presId="urn:microsoft.com/office/officeart/2017/3/layout/HorizontalLabelsTimeline"/>
    <dgm:cxn modelId="{DF9CAD1A-5C32-49CD-9340-3C235C471BA2}" type="presParOf" srcId="{61F87521-44AC-4E90-8C69-D3B736B6E948}" destId="{1462DEA4-D25E-494A-9857-4CB92423D003}" srcOrd="1" destOrd="0" presId="urn:microsoft.com/office/officeart/2017/3/layout/HorizontalLabelsTimeline"/>
    <dgm:cxn modelId="{25B7DDF9-9A25-4B16-B6CC-49A292E07C3A}" type="presParOf" srcId="{1462DEA4-D25E-494A-9857-4CB92423D003}" destId="{6A3AC772-BACC-420E-9A21-562C98854BC5}" srcOrd="0" destOrd="0" presId="urn:microsoft.com/office/officeart/2017/3/layout/HorizontalLabelsTimeline"/>
    <dgm:cxn modelId="{BF9EFB28-8C85-47B4-9A92-644F4B0D7195}" type="presParOf" srcId="{1462DEA4-D25E-494A-9857-4CB92423D003}" destId="{A74559FD-CBD6-49B1-AB27-4C03B2863433}" srcOrd="1" destOrd="0" presId="urn:microsoft.com/office/officeart/2017/3/layout/HorizontalLabelsTimeline"/>
    <dgm:cxn modelId="{2119D13D-78D8-4DDD-9CC4-A03EAF815C8F}" type="presParOf" srcId="{61F87521-44AC-4E90-8C69-D3B736B6E948}" destId="{9BEE75F3-BB67-4173-8564-8A0390D46222}" srcOrd="2" destOrd="0" presId="urn:microsoft.com/office/officeart/2017/3/layout/HorizontalLabelsTimeline"/>
    <dgm:cxn modelId="{EC16E4FB-2C6C-4BE0-AE3A-705627FCB9FC}" type="presParOf" srcId="{61F87521-44AC-4E90-8C69-D3B736B6E948}" destId="{869BC9A3-1FF8-4470-B5AC-B53F5AA104B9}" srcOrd="3" destOrd="0" presId="urn:microsoft.com/office/officeart/2017/3/layout/HorizontalLabelsTimeline"/>
    <dgm:cxn modelId="{698AFD52-09C1-49EF-B725-4B5A9CE483DF}" type="presParOf" srcId="{61F87521-44AC-4E90-8C69-D3B736B6E948}" destId="{A4B84786-580C-4A7B-B014-7AB7FB031746}" srcOrd="4" destOrd="0" presId="urn:microsoft.com/office/officeart/2017/3/layout/HorizontalLabelsTimeline"/>
    <dgm:cxn modelId="{C35F8476-CCC8-43A8-9900-B05770649AA6}" type="presParOf" srcId="{C141EA8E-DDD5-4B35-A90F-39EFF6CA2201}" destId="{7244AC7C-D6F9-4C9C-8653-DDA801D382E6}" srcOrd="5" destOrd="0" presId="urn:microsoft.com/office/officeart/2017/3/layout/HorizontalLabelsTimeline"/>
    <dgm:cxn modelId="{EF0C5773-5669-4652-9D6E-C9E0C9AD1796}" type="presParOf" srcId="{C141EA8E-DDD5-4B35-A90F-39EFF6CA2201}" destId="{41F97656-8E58-4CDE-A70B-3CC5FF5F7A70}" srcOrd="6" destOrd="0" presId="urn:microsoft.com/office/officeart/2017/3/layout/HorizontalLabelsTimeline"/>
    <dgm:cxn modelId="{1B994A1C-B0A4-4AB7-A3B3-3868A51C3D21}" type="presParOf" srcId="{41F97656-8E58-4CDE-A70B-3CC5FF5F7A70}" destId="{3C215D89-1998-4350-A10E-8A4F0BC9B329}" srcOrd="0" destOrd="0" presId="urn:microsoft.com/office/officeart/2017/3/layout/HorizontalLabelsTimeline"/>
    <dgm:cxn modelId="{CD8A82E3-76D1-46FA-AD3B-B7B25670E295}" type="presParOf" srcId="{41F97656-8E58-4CDE-A70B-3CC5FF5F7A70}" destId="{6ACE7AB1-4A71-4CE7-8B5F-3AED041DEEDE}" srcOrd="1" destOrd="0" presId="urn:microsoft.com/office/officeart/2017/3/layout/HorizontalLabelsTimeline"/>
    <dgm:cxn modelId="{8AB7D761-FCA5-4A04-BC20-8E96F90203F6}" type="presParOf" srcId="{6ACE7AB1-4A71-4CE7-8B5F-3AED041DEEDE}" destId="{6B36E612-5255-4A27-B1B0-7AAE319DBF38}" srcOrd="0" destOrd="0" presId="urn:microsoft.com/office/officeart/2017/3/layout/HorizontalLabelsTimeline"/>
    <dgm:cxn modelId="{FB28D0D0-B9A2-4FAA-832E-CC6C9B61FB22}" type="presParOf" srcId="{6ACE7AB1-4A71-4CE7-8B5F-3AED041DEEDE}" destId="{33267474-7D3A-4E34-947D-2D11FAAC3BAE}" srcOrd="1" destOrd="0" presId="urn:microsoft.com/office/officeart/2017/3/layout/HorizontalLabelsTimeline"/>
    <dgm:cxn modelId="{C64B7F29-9A26-43ED-B5C7-268C6F135F1C}" type="presParOf" srcId="{41F97656-8E58-4CDE-A70B-3CC5FF5F7A70}" destId="{2A6EEFC9-8144-45FB-A7DC-58BEF0DCE304}" srcOrd="2" destOrd="0" presId="urn:microsoft.com/office/officeart/2017/3/layout/HorizontalLabelsTimeline"/>
    <dgm:cxn modelId="{9DFF4080-33E7-4F42-8C38-F96FAD0FD529}" type="presParOf" srcId="{41F97656-8E58-4CDE-A70B-3CC5FF5F7A70}" destId="{EF976884-9413-4051-914D-7C9DB725689A}" srcOrd="3" destOrd="0" presId="urn:microsoft.com/office/officeart/2017/3/layout/HorizontalLabelsTimeline"/>
    <dgm:cxn modelId="{7FCA294E-8326-41C9-8D25-FACF99F43E44}" type="presParOf" srcId="{41F97656-8E58-4CDE-A70B-3CC5FF5F7A70}" destId="{E8F586A4-D4AF-455A-A1A6-3E9DF453AB10}" srcOrd="4" destOrd="0" presId="urn:microsoft.com/office/officeart/2017/3/layout/HorizontalLabelsTimeline"/>
    <dgm:cxn modelId="{D8CC525A-21E4-407A-BD73-B725222DBE59}" type="presParOf" srcId="{C141EA8E-DDD5-4B35-A90F-39EFF6CA2201}" destId="{9CADB61C-66CB-4B8B-9025-1F294576BC8D}" srcOrd="7" destOrd="0" presId="urn:microsoft.com/office/officeart/2017/3/layout/HorizontalLabelsTimeline"/>
    <dgm:cxn modelId="{63B137E9-D7B3-47F9-BE86-705C56E88D0E}" type="presParOf" srcId="{C141EA8E-DDD5-4B35-A90F-39EFF6CA2201}" destId="{DFDBD5C0-914E-47D3-B3A3-FF4CF757B828}" srcOrd="8" destOrd="0" presId="urn:microsoft.com/office/officeart/2017/3/layout/HorizontalLabelsTimeline"/>
    <dgm:cxn modelId="{E9EFC00E-9440-4DC5-8C01-CA81BB551AE3}" type="presParOf" srcId="{DFDBD5C0-914E-47D3-B3A3-FF4CF757B828}" destId="{29AA7E2F-D5B2-484A-B575-03C34B1BA795}" srcOrd="0" destOrd="0" presId="urn:microsoft.com/office/officeart/2017/3/layout/HorizontalLabelsTimeline"/>
    <dgm:cxn modelId="{05CB9D4F-AD38-4846-A27C-1E364396BBD2}" type="presParOf" srcId="{DFDBD5C0-914E-47D3-B3A3-FF4CF757B828}" destId="{0083BF01-46C2-4018-BF11-87CC5DCC9C49}" srcOrd="1" destOrd="0" presId="urn:microsoft.com/office/officeart/2017/3/layout/HorizontalLabelsTimeline"/>
    <dgm:cxn modelId="{4C70C595-DFDD-458A-83BD-D3940F153E48}" type="presParOf" srcId="{0083BF01-46C2-4018-BF11-87CC5DCC9C49}" destId="{25D9DFFA-C87B-4333-A68F-A0F2363206AA}" srcOrd="0" destOrd="0" presId="urn:microsoft.com/office/officeart/2017/3/layout/HorizontalLabelsTimeline"/>
    <dgm:cxn modelId="{B7484CE5-580E-42C8-9D57-A18086AA41D0}" type="presParOf" srcId="{0083BF01-46C2-4018-BF11-87CC5DCC9C49}" destId="{2FE8DA45-A4CB-4FEB-B8F0-968BCEEB2B1A}" srcOrd="1" destOrd="0" presId="urn:microsoft.com/office/officeart/2017/3/layout/HorizontalLabelsTimeline"/>
    <dgm:cxn modelId="{DE9FA5FE-F33B-4209-92AA-45DB29BA8468}" type="presParOf" srcId="{DFDBD5C0-914E-47D3-B3A3-FF4CF757B828}" destId="{ACFD9F5B-FAB8-44B9-9065-6485580BECC2}" srcOrd="2" destOrd="0" presId="urn:microsoft.com/office/officeart/2017/3/layout/HorizontalLabelsTimeline"/>
    <dgm:cxn modelId="{46676DD8-CEFD-4C65-97F6-2735A0198636}" type="presParOf" srcId="{DFDBD5C0-914E-47D3-B3A3-FF4CF757B828}" destId="{80C265B0-545F-41DE-9F67-C5ACCD4EBEE5}" srcOrd="3" destOrd="0" presId="urn:microsoft.com/office/officeart/2017/3/layout/HorizontalLabelsTimeline"/>
    <dgm:cxn modelId="{F25C1DEC-6566-4D18-8970-8438393711C3}" type="presParOf" srcId="{DFDBD5C0-914E-47D3-B3A3-FF4CF757B828}" destId="{F372350A-008C-4D1E-A89C-F8002F46CC14}" srcOrd="4" destOrd="0" presId="urn:microsoft.com/office/officeart/2017/3/layout/HorizontalLabelsTimeline"/>
    <dgm:cxn modelId="{FDCBEBF0-4FBD-4E2F-9405-F2170D74BD52}" type="presParOf" srcId="{C141EA8E-DDD5-4B35-A90F-39EFF6CA2201}" destId="{BBDC9AB5-A18B-4D11-80A2-38875A2CCD75}" srcOrd="9" destOrd="0" presId="urn:microsoft.com/office/officeart/2017/3/layout/HorizontalLabelsTimeline"/>
    <dgm:cxn modelId="{B3E19047-3E58-4EEC-9759-562EC1E63F3D}" type="presParOf" srcId="{C141EA8E-DDD5-4B35-A90F-39EFF6CA2201}" destId="{99ED3E6E-B73A-467B-8D0A-0A46D9F29A29}" srcOrd="10" destOrd="0" presId="urn:microsoft.com/office/officeart/2017/3/layout/HorizontalLabelsTimeline"/>
    <dgm:cxn modelId="{293C76FF-AAF5-464C-9284-72E67A494291}" type="presParOf" srcId="{99ED3E6E-B73A-467B-8D0A-0A46D9F29A29}" destId="{5A670CEE-B903-4D1C-8BF8-19EB002F0F35}" srcOrd="0" destOrd="0" presId="urn:microsoft.com/office/officeart/2017/3/layout/HorizontalLabelsTimeline"/>
    <dgm:cxn modelId="{D127B923-AD5A-4FB0-BEE3-55516DBCA36F}" type="presParOf" srcId="{99ED3E6E-B73A-467B-8D0A-0A46D9F29A29}" destId="{793AE623-806C-4F5B-9802-7DB30F081896}" srcOrd="1" destOrd="0" presId="urn:microsoft.com/office/officeart/2017/3/layout/HorizontalLabelsTimeline"/>
    <dgm:cxn modelId="{14AF58C5-08E6-4297-89AB-DDE46BF7745C}" type="presParOf" srcId="{793AE623-806C-4F5B-9802-7DB30F081896}" destId="{39EDDCFD-6780-4C71-9204-27D48BE56C17}" srcOrd="0" destOrd="0" presId="urn:microsoft.com/office/officeart/2017/3/layout/HorizontalLabelsTimeline"/>
    <dgm:cxn modelId="{34D021C0-6A02-451E-ACA7-7C9A85343624}" type="presParOf" srcId="{793AE623-806C-4F5B-9802-7DB30F081896}" destId="{8001DD8F-66C6-44EC-95E1-50678F205934}" srcOrd="1" destOrd="0" presId="urn:microsoft.com/office/officeart/2017/3/layout/HorizontalLabelsTimeline"/>
    <dgm:cxn modelId="{369C2365-87C7-4874-8E4F-BE30CC73AB59}" type="presParOf" srcId="{99ED3E6E-B73A-467B-8D0A-0A46D9F29A29}" destId="{A36EC736-B60D-4BEC-BF77-4E0B4583E822}" srcOrd="2" destOrd="0" presId="urn:microsoft.com/office/officeart/2017/3/layout/HorizontalLabelsTimeline"/>
    <dgm:cxn modelId="{81242B1F-7944-4FBA-A4E0-6BE6DE74827F}" type="presParOf" srcId="{99ED3E6E-B73A-467B-8D0A-0A46D9F29A29}" destId="{62754A35-2080-48E8-8759-A5307E18F071}" srcOrd="3" destOrd="0" presId="urn:microsoft.com/office/officeart/2017/3/layout/HorizontalLabelsTimeline"/>
    <dgm:cxn modelId="{A0297773-F9B3-48CF-ACFD-17C447CDC439}" type="presParOf" srcId="{99ED3E6E-B73A-467B-8D0A-0A46D9F29A29}" destId="{B9B2C0F3-1529-434E-920D-F7843AC0143F}" srcOrd="4" destOrd="0" presId="urn:microsoft.com/office/officeart/2017/3/layout/HorizontalLabelsTimeline"/>
    <dgm:cxn modelId="{64F1DC3B-DD3F-4F37-A390-AB0A23BF54A1}" type="presParOf" srcId="{C141EA8E-DDD5-4B35-A90F-39EFF6CA2201}" destId="{491DC70A-F1C8-449C-BA7F-8F27F5CD60BE}" srcOrd="11" destOrd="0" presId="urn:microsoft.com/office/officeart/2017/3/layout/HorizontalLabelsTimeline"/>
    <dgm:cxn modelId="{1423E763-BD53-4D48-8750-088896956EC8}" type="presParOf" srcId="{C141EA8E-DDD5-4B35-A90F-39EFF6CA2201}" destId="{B5630562-ED83-4759-AFA8-118BA44B43CC}" srcOrd="12" destOrd="0" presId="urn:microsoft.com/office/officeart/2017/3/layout/HorizontalLabelsTimeline"/>
    <dgm:cxn modelId="{32F83B95-2701-4A78-89A1-CB623CF662A2}" type="presParOf" srcId="{B5630562-ED83-4759-AFA8-118BA44B43CC}" destId="{3D9C2FEB-229D-4DFD-ABE1-46AF40E593FF}" srcOrd="0" destOrd="0" presId="urn:microsoft.com/office/officeart/2017/3/layout/HorizontalLabelsTimeline"/>
    <dgm:cxn modelId="{D500BB73-4ED3-4487-8511-9CFA8DF5DBC6}" type="presParOf" srcId="{B5630562-ED83-4759-AFA8-118BA44B43CC}" destId="{C59568FA-2922-4E93-ADD5-53522739BE85}" srcOrd="1" destOrd="0" presId="urn:microsoft.com/office/officeart/2017/3/layout/HorizontalLabelsTimeline"/>
    <dgm:cxn modelId="{B51EA86E-BDC7-4FDF-B9A2-48704D171E84}" type="presParOf" srcId="{C59568FA-2922-4E93-ADD5-53522739BE85}" destId="{3869185D-9AA8-428C-9882-BB3325D6BC63}" srcOrd="0" destOrd="0" presId="urn:microsoft.com/office/officeart/2017/3/layout/HorizontalLabelsTimeline"/>
    <dgm:cxn modelId="{80B6FA5D-6D04-41B6-B68A-1D82E557FA11}" type="presParOf" srcId="{C59568FA-2922-4E93-ADD5-53522739BE85}" destId="{9E0FEB5B-52D8-4EA9-8321-11A1B6D1E51D}" srcOrd="1" destOrd="0" presId="urn:microsoft.com/office/officeart/2017/3/layout/HorizontalLabelsTimeline"/>
    <dgm:cxn modelId="{14D2AE7E-ECB8-40A4-AB31-92C4DDB2E832}" type="presParOf" srcId="{B5630562-ED83-4759-AFA8-118BA44B43CC}" destId="{38ED5C8F-CBEF-426D-97F2-341F44F46866}" srcOrd="2" destOrd="0" presId="urn:microsoft.com/office/officeart/2017/3/layout/HorizontalLabelsTimeline"/>
    <dgm:cxn modelId="{1C076D1B-AAF6-4DB2-8A0F-B14006CB5FED}" type="presParOf" srcId="{B5630562-ED83-4759-AFA8-118BA44B43CC}" destId="{A96F1484-AC81-4495-B205-36E62D71C093}" srcOrd="3" destOrd="0" presId="urn:microsoft.com/office/officeart/2017/3/layout/HorizontalLabelsTimeline"/>
    <dgm:cxn modelId="{7E7B20AC-FB42-43C2-A2BA-747F4BAF5DBF}" type="presParOf" srcId="{B5630562-ED83-4759-AFA8-118BA44B43CC}" destId="{42A83D4F-6A09-4059-9B9C-CE7809EF0D05}" srcOrd="4" destOrd="0" presId="urn:microsoft.com/office/officeart/2017/3/layout/HorizontalLabelsTimeline"/>
    <dgm:cxn modelId="{84893F65-29E5-4BDD-929D-3E23B9EDA1CA}" type="presParOf" srcId="{C141EA8E-DDD5-4B35-A90F-39EFF6CA2201}" destId="{71FD6524-DD60-424C-9713-0C64B35FA1BC}" srcOrd="13" destOrd="0" presId="urn:microsoft.com/office/officeart/2017/3/layout/HorizontalLabelsTimeline"/>
    <dgm:cxn modelId="{D884F339-B0D7-433E-9E45-E759077B14D6}" type="presParOf" srcId="{C141EA8E-DDD5-4B35-A90F-39EFF6CA2201}" destId="{91C57231-D963-41E6-9EAC-EF66C0F185CF}" srcOrd="14" destOrd="0" presId="urn:microsoft.com/office/officeart/2017/3/layout/HorizontalLabelsTimeline"/>
    <dgm:cxn modelId="{8CE71DC3-E3FC-4E42-A869-514A5B051D2B}" type="presParOf" srcId="{91C57231-D963-41E6-9EAC-EF66C0F185CF}" destId="{2B5FCED6-B825-4059-BB2D-7D50A91D911A}" srcOrd="0" destOrd="0" presId="urn:microsoft.com/office/officeart/2017/3/layout/HorizontalLabelsTimeline"/>
    <dgm:cxn modelId="{9BDDA56A-501F-4329-BE5D-6F817C08B35D}" type="presParOf" srcId="{91C57231-D963-41E6-9EAC-EF66C0F185CF}" destId="{83F5CDC6-5F9E-4295-B37F-2A739B189126}" srcOrd="1" destOrd="0" presId="urn:microsoft.com/office/officeart/2017/3/layout/HorizontalLabelsTimeline"/>
    <dgm:cxn modelId="{181897D5-5E26-46E0-84DE-AA9BA40C84B4}" type="presParOf" srcId="{83F5CDC6-5F9E-4295-B37F-2A739B189126}" destId="{EE1B813B-553D-4216-B5F0-6A356DEC5D53}" srcOrd="0" destOrd="0" presId="urn:microsoft.com/office/officeart/2017/3/layout/HorizontalLabelsTimeline"/>
    <dgm:cxn modelId="{5A8B78DE-FD38-484B-AAA2-772D018CBA88}" type="presParOf" srcId="{83F5CDC6-5F9E-4295-B37F-2A739B189126}" destId="{F59D4E4A-CE58-4C00-8D7E-C25F14292374}" srcOrd="1" destOrd="0" presId="urn:microsoft.com/office/officeart/2017/3/layout/HorizontalLabelsTimeline"/>
    <dgm:cxn modelId="{577E6E3F-DB88-4BE7-9631-D9E50196937F}" type="presParOf" srcId="{91C57231-D963-41E6-9EAC-EF66C0F185CF}" destId="{2158BA85-9704-4CF8-B913-B480AD1BBF3F}" srcOrd="2" destOrd="0" presId="urn:microsoft.com/office/officeart/2017/3/layout/HorizontalLabelsTimeline"/>
    <dgm:cxn modelId="{1A2F2732-3956-4988-A499-678EC3030143}" type="presParOf" srcId="{91C57231-D963-41E6-9EAC-EF66C0F185CF}" destId="{D688C6CC-876F-4730-8694-99A15D6D7E8D}" srcOrd="3" destOrd="0" presId="urn:microsoft.com/office/officeart/2017/3/layout/HorizontalLabelsTimeline"/>
    <dgm:cxn modelId="{1173A4CA-EF6A-4FF6-BA02-646330231DD4}" type="presParOf" srcId="{91C57231-D963-41E6-9EAC-EF66C0F185CF}" destId="{6196D57E-2B7D-465F-A3F4-9CCBA22CE887}"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77F75-89F4-4759-953B-4A2751E85496}" type="doc">
      <dgm:prSet loTypeId="urn:microsoft.com/office/officeart/2011/layout/RadialPictureList" loCatId="officeonline" qsTypeId="urn:microsoft.com/office/officeart/2005/8/quickstyle/simple1" qsCatId="simple" csTypeId="urn:microsoft.com/office/officeart/2005/8/colors/colorful3" csCatId="colorful" phldr="1"/>
      <dgm:spPr/>
      <dgm:t>
        <a:bodyPr/>
        <a:lstStyle/>
        <a:p>
          <a:endParaRPr lang="en-US"/>
        </a:p>
      </dgm:t>
    </dgm:pt>
    <dgm:pt modelId="{9622861D-38BB-46FC-B3D7-AB472480D146}">
      <dgm:prSet phldrT="[Text]"/>
      <dgm:spPr/>
      <dgm:t>
        <a:bodyPr/>
        <a:lstStyle/>
        <a:p>
          <a:r>
            <a:rPr lang="en-US" dirty="0"/>
            <a:t>what media that the publisher is going to use</a:t>
          </a:r>
        </a:p>
      </dgm:t>
    </dgm:pt>
    <dgm:pt modelId="{257B59D8-43C6-44D0-8E1E-638C2421942E}" type="parTrans" cxnId="{256A2697-AED6-4E92-B57A-5763644C85A7}">
      <dgm:prSet/>
      <dgm:spPr/>
      <dgm:t>
        <a:bodyPr/>
        <a:lstStyle/>
        <a:p>
          <a:endParaRPr lang="en-US"/>
        </a:p>
      </dgm:t>
    </dgm:pt>
    <dgm:pt modelId="{B397F038-C85F-402B-8AB4-FB505958A4AC}" type="sibTrans" cxnId="{256A2697-AED6-4E92-B57A-5763644C85A7}">
      <dgm:prSet/>
      <dgm:spPr/>
      <dgm:t>
        <a:bodyPr/>
        <a:lstStyle/>
        <a:p>
          <a:endParaRPr lang="en-US"/>
        </a:p>
      </dgm:t>
    </dgm:pt>
    <dgm:pt modelId="{8905DA57-9ADF-42FC-BCED-BE41C8389243}">
      <dgm:prSet phldrT="[Text]"/>
      <dgm:spPr/>
      <dgm:t>
        <a:bodyPr/>
        <a:lstStyle/>
        <a:p>
          <a:r>
            <a:rPr lang="en-US" dirty="0"/>
            <a:t>Facebook</a:t>
          </a:r>
        </a:p>
      </dgm:t>
    </dgm:pt>
    <dgm:pt modelId="{3D325507-8215-4402-96F3-98347512106C}" type="parTrans" cxnId="{ADCAB756-03A8-44A9-8BBC-8D98A5BFA6A7}">
      <dgm:prSet/>
      <dgm:spPr/>
      <dgm:t>
        <a:bodyPr/>
        <a:lstStyle/>
        <a:p>
          <a:endParaRPr lang="en-US"/>
        </a:p>
      </dgm:t>
    </dgm:pt>
    <dgm:pt modelId="{9156C478-DC3F-41AE-96FF-9E2D66621A51}" type="sibTrans" cxnId="{ADCAB756-03A8-44A9-8BBC-8D98A5BFA6A7}">
      <dgm:prSet/>
      <dgm:spPr/>
      <dgm:t>
        <a:bodyPr/>
        <a:lstStyle/>
        <a:p>
          <a:endParaRPr lang="en-US"/>
        </a:p>
      </dgm:t>
    </dgm:pt>
    <dgm:pt modelId="{A38CC7CA-98E0-4F49-B93B-F39239AAC299}">
      <dgm:prSet phldrT="[Text]"/>
      <dgm:spPr/>
      <dgm:t>
        <a:bodyPr/>
        <a:lstStyle/>
        <a:p>
          <a:r>
            <a:rPr lang="en-US" dirty="0"/>
            <a:t>Instagram</a:t>
          </a:r>
        </a:p>
      </dgm:t>
    </dgm:pt>
    <dgm:pt modelId="{815E2DD7-7C33-4AD0-8967-41631B59495C}" type="parTrans" cxnId="{CB6152B2-76BB-43AF-A44D-AB207C8B0F61}">
      <dgm:prSet/>
      <dgm:spPr/>
      <dgm:t>
        <a:bodyPr/>
        <a:lstStyle/>
        <a:p>
          <a:endParaRPr lang="en-US"/>
        </a:p>
      </dgm:t>
    </dgm:pt>
    <dgm:pt modelId="{1044996B-DC79-4735-B0CF-06C4EA2FD9F2}" type="sibTrans" cxnId="{CB6152B2-76BB-43AF-A44D-AB207C8B0F61}">
      <dgm:prSet/>
      <dgm:spPr/>
      <dgm:t>
        <a:bodyPr/>
        <a:lstStyle/>
        <a:p>
          <a:endParaRPr lang="en-US"/>
        </a:p>
      </dgm:t>
    </dgm:pt>
    <dgm:pt modelId="{556D1916-C7DC-48DD-B349-AF5F4DF9E23E}">
      <dgm:prSet phldrT="[Text]"/>
      <dgm:spPr/>
      <dgm:t>
        <a:bodyPr/>
        <a:lstStyle/>
        <a:p>
          <a:r>
            <a:rPr lang="en-US" dirty="0"/>
            <a:t>Twitter</a:t>
          </a:r>
        </a:p>
      </dgm:t>
    </dgm:pt>
    <dgm:pt modelId="{F81E0E99-6272-43D6-8223-DEB1C9E48989}" type="parTrans" cxnId="{65CD434C-04AB-4FB3-894C-4EE4C0CF5AB9}">
      <dgm:prSet/>
      <dgm:spPr/>
      <dgm:t>
        <a:bodyPr/>
        <a:lstStyle/>
        <a:p>
          <a:endParaRPr lang="en-US"/>
        </a:p>
      </dgm:t>
    </dgm:pt>
    <dgm:pt modelId="{44EBDB4D-C89D-4B73-8CAE-68E6873B035B}" type="sibTrans" cxnId="{65CD434C-04AB-4FB3-894C-4EE4C0CF5AB9}">
      <dgm:prSet/>
      <dgm:spPr/>
      <dgm:t>
        <a:bodyPr/>
        <a:lstStyle/>
        <a:p>
          <a:endParaRPr lang="en-US"/>
        </a:p>
      </dgm:t>
    </dgm:pt>
    <dgm:pt modelId="{069CBA6F-D72C-4DAE-94A1-E84DA6A51CDF}">
      <dgm:prSet phldrT="[Text]"/>
      <dgm:spPr/>
      <dgm:t>
        <a:bodyPr/>
        <a:lstStyle/>
        <a:p>
          <a:r>
            <a:rPr lang="en-US" dirty="0" err="1"/>
            <a:t>linkedin</a:t>
          </a:r>
          <a:r>
            <a:rPr lang="en-US" dirty="0"/>
            <a:t> </a:t>
          </a:r>
        </a:p>
      </dgm:t>
    </dgm:pt>
    <dgm:pt modelId="{B20F5051-8E45-48B4-B904-32DAE61B7489}" type="parTrans" cxnId="{F2E78E1D-2027-4315-887D-D86C8AFFF071}">
      <dgm:prSet/>
      <dgm:spPr/>
      <dgm:t>
        <a:bodyPr/>
        <a:lstStyle/>
        <a:p>
          <a:endParaRPr lang="en-US"/>
        </a:p>
      </dgm:t>
    </dgm:pt>
    <dgm:pt modelId="{419BA6E2-FB9A-41F7-9ED6-A07D0A9E7BFC}" type="sibTrans" cxnId="{F2E78E1D-2027-4315-887D-D86C8AFFF071}">
      <dgm:prSet/>
      <dgm:spPr/>
      <dgm:t>
        <a:bodyPr/>
        <a:lstStyle/>
        <a:p>
          <a:endParaRPr lang="en-US"/>
        </a:p>
      </dgm:t>
    </dgm:pt>
    <dgm:pt modelId="{48BC7D21-11F5-4E4B-AECF-C0B76B153A60}" type="pres">
      <dgm:prSet presAssocID="{A6C77F75-89F4-4759-953B-4A2751E85496}" presName="Name0" presStyleCnt="0">
        <dgm:presLayoutVars>
          <dgm:chMax val="1"/>
          <dgm:chPref val="1"/>
          <dgm:dir/>
          <dgm:resizeHandles/>
        </dgm:presLayoutVars>
      </dgm:prSet>
      <dgm:spPr/>
    </dgm:pt>
    <dgm:pt modelId="{9E3D20C1-6926-42C8-9F1C-719E56C0A8E2}" type="pres">
      <dgm:prSet presAssocID="{9622861D-38BB-46FC-B3D7-AB472480D146}" presName="Parent" presStyleLbl="node1" presStyleIdx="0" presStyleCnt="2">
        <dgm:presLayoutVars>
          <dgm:chMax val="4"/>
          <dgm:chPref val="3"/>
        </dgm:presLayoutVars>
      </dgm:prSet>
      <dgm:spPr/>
    </dgm:pt>
    <dgm:pt modelId="{4652E3B6-6F2C-4A45-B8BC-1B7C4BDBE90E}" type="pres">
      <dgm:prSet presAssocID="{8905DA57-9ADF-42FC-BCED-BE41C8389243}" presName="Accent" presStyleLbl="node1" presStyleIdx="1" presStyleCnt="2"/>
      <dgm:spPr/>
    </dgm:pt>
    <dgm:pt modelId="{6E6F5532-DD4D-4322-999C-AC88B596D86B}" type="pres">
      <dgm:prSet presAssocID="{8905DA57-9ADF-42FC-BCED-BE41C8389243}"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BC8A835-90B9-4162-A12E-D018A59ED8C0}" type="pres">
      <dgm:prSet presAssocID="{8905DA57-9ADF-42FC-BCED-BE41C8389243}" presName="Child1" presStyleLbl="revTx" presStyleIdx="0" presStyleCnt="4">
        <dgm:presLayoutVars>
          <dgm:chMax val="0"/>
          <dgm:chPref val="0"/>
          <dgm:bulletEnabled val="1"/>
        </dgm:presLayoutVars>
      </dgm:prSet>
      <dgm:spPr/>
    </dgm:pt>
    <dgm:pt modelId="{AB02F294-802A-4EA7-8CB2-4171B2F1CE08}" type="pres">
      <dgm:prSet presAssocID="{A38CC7CA-98E0-4F49-B93B-F39239AAC299}" presName="Image2" presStyleCnt="0"/>
      <dgm:spPr/>
    </dgm:pt>
    <dgm:pt modelId="{8049E4A1-FB6B-4716-B9EC-F1EC32D65017}" type="pres">
      <dgm:prSet presAssocID="{A38CC7CA-98E0-4F49-B93B-F39239AAC299}"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84AAEC9-651F-4452-B17B-A5182D11CF78}" type="pres">
      <dgm:prSet presAssocID="{A38CC7CA-98E0-4F49-B93B-F39239AAC299}" presName="Child2" presStyleLbl="revTx" presStyleIdx="1" presStyleCnt="4">
        <dgm:presLayoutVars>
          <dgm:chMax val="0"/>
          <dgm:chPref val="0"/>
          <dgm:bulletEnabled val="1"/>
        </dgm:presLayoutVars>
      </dgm:prSet>
      <dgm:spPr/>
    </dgm:pt>
    <dgm:pt modelId="{FA9DE1BF-D7E3-4C41-8C27-A646D407753A}" type="pres">
      <dgm:prSet presAssocID="{556D1916-C7DC-48DD-B349-AF5F4DF9E23E}" presName="Image3" presStyleCnt="0"/>
      <dgm:spPr/>
    </dgm:pt>
    <dgm:pt modelId="{71AC5290-622B-4307-8D98-6E6264B823A9}" type="pres">
      <dgm:prSet presAssocID="{556D1916-C7DC-48DD-B349-AF5F4DF9E23E}"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FFC5B1F3-DF13-429C-8541-02AC3ED51A46}" type="pres">
      <dgm:prSet presAssocID="{556D1916-C7DC-48DD-B349-AF5F4DF9E23E}" presName="Child3" presStyleLbl="revTx" presStyleIdx="2" presStyleCnt="4">
        <dgm:presLayoutVars>
          <dgm:chMax val="0"/>
          <dgm:chPref val="0"/>
          <dgm:bulletEnabled val="1"/>
        </dgm:presLayoutVars>
      </dgm:prSet>
      <dgm:spPr/>
    </dgm:pt>
    <dgm:pt modelId="{6CF9FA4B-732E-4E99-AAE1-45B273B44065}" type="pres">
      <dgm:prSet presAssocID="{069CBA6F-D72C-4DAE-94A1-E84DA6A51CDF}" presName="Image4" presStyleCnt="0"/>
      <dgm:spPr/>
    </dgm:pt>
    <dgm:pt modelId="{52580212-C0DA-46CA-9BC6-1802D65221D4}" type="pres">
      <dgm:prSet presAssocID="{069CBA6F-D72C-4DAE-94A1-E84DA6A51CDF}"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C22867B-1499-457D-AF0D-2BDEB16A0AC8}" type="pres">
      <dgm:prSet presAssocID="{069CBA6F-D72C-4DAE-94A1-E84DA6A51CDF}" presName="Child4" presStyleLbl="revTx" presStyleIdx="3" presStyleCnt="4">
        <dgm:presLayoutVars>
          <dgm:chMax val="0"/>
          <dgm:chPref val="0"/>
          <dgm:bulletEnabled val="1"/>
        </dgm:presLayoutVars>
      </dgm:prSet>
      <dgm:spPr/>
    </dgm:pt>
  </dgm:ptLst>
  <dgm:cxnLst>
    <dgm:cxn modelId="{F2E78E1D-2027-4315-887D-D86C8AFFF071}" srcId="{9622861D-38BB-46FC-B3D7-AB472480D146}" destId="{069CBA6F-D72C-4DAE-94A1-E84DA6A51CDF}" srcOrd="3" destOrd="0" parTransId="{B20F5051-8E45-48B4-B904-32DAE61B7489}" sibTransId="{419BA6E2-FB9A-41F7-9ED6-A07D0A9E7BFC}"/>
    <dgm:cxn modelId="{E67D7F21-15F8-4160-8D40-3D83E321D5E3}" type="presOf" srcId="{9622861D-38BB-46FC-B3D7-AB472480D146}" destId="{9E3D20C1-6926-42C8-9F1C-719E56C0A8E2}" srcOrd="0" destOrd="0" presId="urn:microsoft.com/office/officeart/2011/layout/RadialPictureList"/>
    <dgm:cxn modelId="{DE028865-817C-4ADC-A8AF-618C2C49396D}" type="presOf" srcId="{A38CC7CA-98E0-4F49-B93B-F39239AAC299}" destId="{684AAEC9-651F-4452-B17B-A5182D11CF78}" srcOrd="0" destOrd="0" presId="urn:microsoft.com/office/officeart/2011/layout/RadialPictureList"/>
    <dgm:cxn modelId="{65CD434C-04AB-4FB3-894C-4EE4C0CF5AB9}" srcId="{9622861D-38BB-46FC-B3D7-AB472480D146}" destId="{556D1916-C7DC-48DD-B349-AF5F4DF9E23E}" srcOrd="2" destOrd="0" parTransId="{F81E0E99-6272-43D6-8223-DEB1C9E48989}" sibTransId="{44EBDB4D-C89D-4B73-8CAE-68E6873B035B}"/>
    <dgm:cxn modelId="{ADCAB756-03A8-44A9-8BBC-8D98A5BFA6A7}" srcId="{9622861D-38BB-46FC-B3D7-AB472480D146}" destId="{8905DA57-9ADF-42FC-BCED-BE41C8389243}" srcOrd="0" destOrd="0" parTransId="{3D325507-8215-4402-96F3-98347512106C}" sibTransId="{9156C478-DC3F-41AE-96FF-9E2D66621A51}"/>
    <dgm:cxn modelId="{B6F4617A-B8FE-4CAF-A542-A7AC0D6ADCCF}" type="presOf" srcId="{A6C77F75-89F4-4759-953B-4A2751E85496}" destId="{48BC7D21-11F5-4E4B-AECF-C0B76B153A60}" srcOrd="0" destOrd="0" presId="urn:microsoft.com/office/officeart/2011/layout/RadialPictureList"/>
    <dgm:cxn modelId="{FAFDEC8B-D583-42C8-AF4F-695F4150615D}" type="presOf" srcId="{8905DA57-9ADF-42FC-BCED-BE41C8389243}" destId="{6BC8A835-90B9-4162-A12E-D018A59ED8C0}" srcOrd="0" destOrd="0" presId="urn:microsoft.com/office/officeart/2011/layout/RadialPictureList"/>
    <dgm:cxn modelId="{256A2697-AED6-4E92-B57A-5763644C85A7}" srcId="{A6C77F75-89F4-4759-953B-4A2751E85496}" destId="{9622861D-38BB-46FC-B3D7-AB472480D146}" srcOrd="0" destOrd="0" parTransId="{257B59D8-43C6-44D0-8E1E-638C2421942E}" sibTransId="{B397F038-C85F-402B-8AB4-FB505958A4AC}"/>
    <dgm:cxn modelId="{CB6152B2-76BB-43AF-A44D-AB207C8B0F61}" srcId="{9622861D-38BB-46FC-B3D7-AB472480D146}" destId="{A38CC7CA-98E0-4F49-B93B-F39239AAC299}" srcOrd="1" destOrd="0" parTransId="{815E2DD7-7C33-4AD0-8967-41631B59495C}" sibTransId="{1044996B-DC79-4735-B0CF-06C4EA2FD9F2}"/>
    <dgm:cxn modelId="{1D1BF9D9-AECC-4081-BB14-DAF0A010D240}" type="presOf" srcId="{556D1916-C7DC-48DD-B349-AF5F4DF9E23E}" destId="{FFC5B1F3-DF13-429C-8541-02AC3ED51A46}" srcOrd="0" destOrd="0" presId="urn:microsoft.com/office/officeart/2011/layout/RadialPictureList"/>
    <dgm:cxn modelId="{FD0A57EF-8336-45D1-9103-8F9474F7E680}" type="presOf" srcId="{069CBA6F-D72C-4DAE-94A1-E84DA6A51CDF}" destId="{0C22867B-1499-457D-AF0D-2BDEB16A0AC8}" srcOrd="0" destOrd="0" presId="urn:microsoft.com/office/officeart/2011/layout/RadialPictureList"/>
    <dgm:cxn modelId="{61946E7F-6376-4670-AC79-B7E05862FAF3}" type="presParOf" srcId="{48BC7D21-11F5-4E4B-AECF-C0B76B153A60}" destId="{9E3D20C1-6926-42C8-9F1C-719E56C0A8E2}" srcOrd="0" destOrd="0" presId="urn:microsoft.com/office/officeart/2011/layout/RadialPictureList"/>
    <dgm:cxn modelId="{299AC80D-3B2E-4F63-9552-70E95F426785}" type="presParOf" srcId="{48BC7D21-11F5-4E4B-AECF-C0B76B153A60}" destId="{4652E3B6-6F2C-4A45-B8BC-1B7C4BDBE90E}" srcOrd="1" destOrd="0" presId="urn:microsoft.com/office/officeart/2011/layout/RadialPictureList"/>
    <dgm:cxn modelId="{8EDBAD8D-AA6E-4EA9-B69E-6F1AF12583BB}" type="presParOf" srcId="{48BC7D21-11F5-4E4B-AECF-C0B76B153A60}" destId="{6E6F5532-DD4D-4322-999C-AC88B596D86B}" srcOrd="2" destOrd="0" presId="urn:microsoft.com/office/officeart/2011/layout/RadialPictureList"/>
    <dgm:cxn modelId="{72D3FB32-F23E-4376-B57B-6C5F192F0DF3}" type="presParOf" srcId="{48BC7D21-11F5-4E4B-AECF-C0B76B153A60}" destId="{6BC8A835-90B9-4162-A12E-D018A59ED8C0}" srcOrd="3" destOrd="0" presId="urn:microsoft.com/office/officeart/2011/layout/RadialPictureList"/>
    <dgm:cxn modelId="{C84D407A-043E-4CA6-8343-BB27E503E1C2}" type="presParOf" srcId="{48BC7D21-11F5-4E4B-AECF-C0B76B153A60}" destId="{AB02F294-802A-4EA7-8CB2-4171B2F1CE08}" srcOrd="4" destOrd="0" presId="urn:microsoft.com/office/officeart/2011/layout/RadialPictureList"/>
    <dgm:cxn modelId="{341EE5AE-BE0C-4F1F-BD8F-AB3BEFD213AE}" type="presParOf" srcId="{AB02F294-802A-4EA7-8CB2-4171B2F1CE08}" destId="{8049E4A1-FB6B-4716-B9EC-F1EC32D65017}" srcOrd="0" destOrd="0" presId="urn:microsoft.com/office/officeart/2011/layout/RadialPictureList"/>
    <dgm:cxn modelId="{6519DE8B-F0AB-449F-BF0E-FEA023C08AD1}" type="presParOf" srcId="{48BC7D21-11F5-4E4B-AECF-C0B76B153A60}" destId="{684AAEC9-651F-4452-B17B-A5182D11CF78}" srcOrd="5" destOrd="0" presId="urn:microsoft.com/office/officeart/2011/layout/RadialPictureList"/>
    <dgm:cxn modelId="{30D18172-E7EF-4B7E-9067-E2CFA49F1793}" type="presParOf" srcId="{48BC7D21-11F5-4E4B-AECF-C0B76B153A60}" destId="{FA9DE1BF-D7E3-4C41-8C27-A646D407753A}" srcOrd="6" destOrd="0" presId="urn:microsoft.com/office/officeart/2011/layout/RadialPictureList"/>
    <dgm:cxn modelId="{90509208-83F5-4560-A90E-53ECF13E1A95}" type="presParOf" srcId="{FA9DE1BF-D7E3-4C41-8C27-A646D407753A}" destId="{71AC5290-622B-4307-8D98-6E6264B823A9}" srcOrd="0" destOrd="0" presId="urn:microsoft.com/office/officeart/2011/layout/RadialPictureList"/>
    <dgm:cxn modelId="{AD45ACA0-6815-49E0-897D-D8DC31A241CC}" type="presParOf" srcId="{48BC7D21-11F5-4E4B-AECF-C0B76B153A60}" destId="{FFC5B1F3-DF13-429C-8541-02AC3ED51A46}" srcOrd="7" destOrd="0" presId="urn:microsoft.com/office/officeart/2011/layout/RadialPictureList"/>
    <dgm:cxn modelId="{3AE79F56-57DC-45D8-9712-3D0396F5DF10}" type="presParOf" srcId="{48BC7D21-11F5-4E4B-AECF-C0B76B153A60}" destId="{6CF9FA4B-732E-4E99-AAE1-45B273B44065}" srcOrd="8" destOrd="0" presId="urn:microsoft.com/office/officeart/2011/layout/RadialPictureList"/>
    <dgm:cxn modelId="{52BFA7E5-5889-4F19-AB3D-28A9DB0689D3}" type="presParOf" srcId="{6CF9FA4B-732E-4E99-AAE1-45B273B44065}" destId="{52580212-C0DA-46CA-9BC6-1802D65221D4}" srcOrd="0" destOrd="0" presId="urn:microsoft.com/office/officeart/2011/layout/RadialPictureList"/>
    <dgm:cxn modelId="{02CC267F-9FB3-4A8D-84D7-FE308D7DF1A0}" type="presParOf" srcId="{48BC7D21-11F5-4E4B-AECF-C0B76B153A60}" destId="{0C22867B-1499-457D-AF0D-2BDEB16A0AC8}" srcOrd="9"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B3DA1-E996-4313-8365-0D17F8875DF5}"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61B470B1-3B78-4B09-A278-685F38178268}">
      <dgm:prSet custT="1"/>
      <dgm:spPr/>
      <dgm:t>
        <a:bodyPr/>
        <a:lstStyle/>
        <a:p>
          <a:r>
            <a:rPr lang="en-US" sz="2400"/>
            <a:t>Web links</a:t>
          </a:r>
        </a:p>
      </dgm:t>
    </dgm:pt>
    <dgm:pt modelId="{35FA7A80-7981-465C-B503-1DDA8F08F96E}" type="parTrans" cxnId="{E2C0E71A-26B9-4E4F-A816-5E0F2B87EEC0}">
      <dgm:prSet/>
      <dgm:spPr/>
      <dgm:t>
        <a:bodyPr/>
        <a:lstStyle/>
        <a:p>
          <a:endParaRPr lang="en-US" sz="2800"/>
        </a:p>
      </dgm:t>
    </dgm:pt>
    <dgm:pt modelId="{62BC90DB-EDF5-488D-89C1-971F5F77E06B}" type="sibTrans" cxnId="{E2C0E71A-26B9-4E4F-A816-5E0F2B87EEC0}">
      <dgm:prSet/>
      <dgm:spPr/>
      <dgm:t>
        <a:bodyPr/>
        <a:lstStyle/>
        <a:p>
          <a:endParaRPr lang="en-US" sz="2800"/>
        </a:p>
      </dgm:t>
    </dgm:pt>
    <dgm:pt modelId="{14DA75E7-51E2-4AA6-827D-D09678041B7E}">
      <dgm:prSet custT="1"/>
      <dgm:spPr/>
      <dgm:t>
        <a:bodyPr/>
        <a:lstStyle/>
        <a:p>
          <a:r>
            <a:rPr lang="en-US" sz="2400"/>
            <a:t>Posts</a:t>
          </a:r>
        </a:p>
      </dgm:t>
    </dgm:pt>
    <dgm:pt modelId="{0651F6BA-1D4A-44D0-935C-1BAF5BACD576}" type="parTrans" cxnId="{268F5002-D28F-48FB-9609-242AFE83370F}">
      <dgm:prSet/>
      <dgm:spPr/>
      <dgm:t>
        <a:bodyPr/>
        <a:lstStyle/>
        <a:p>
          <a:endParaRPr lang="en-US" sz="2800"/>
        </a:p>
      </dgm:t>
    </dgm:pt>
    <dgm:pt modelId="{4CC9966B-9B80-47E2-8EAC-26588B8933DE}" type="sibTrans" cxnId="{268F5002-D28F-48FB-9609-242AFE83370F}">
      <dgm:prSet/>
      <dgm:spPr/>
      <dgm:t>
        <a:bodyPr/>
        <a:lstStyle/>
        <a:p>
          <a:endParaRPr lang="en-US" sz="2800"/>
        </a:p>
      </dgm:t>
    </dgm:pt>
    <dgm:pt modelId="{43B70FCE-4179-44A1-BFDA-1E79E354FBF8}">
      <dgm:prSet custT="1"/>
      <dgm:spPr/>
      <dgm:t>
        <a:bodyPr/>
        <a:lstStyle/>
        <a:p>
          <a:r>
            <a:rPr lang="en-US" sz="2400"/>
            <a:t>News stories</a:t>
          </a:r>
        </a:p>
      </dgm:t>
    </dgm:pt>
    <dgm:pt modelId="{E66E3DF9-DDEF-4474-85F2-950AABE4B193}" type="parTrans" cxnId="{A194B81F-E5F0-4316-8970-CAB98641A483}">
      <dgm:prSet/>
      <dgm:spPr/>
      <dgm:t>
        <a:bodyPr/>
        <a:lstStyle/>
        <a:p>
          <a:endParaRPr lang="en-US" sz="2800"/>
        </a:p>
      </dgm:t>
    </dgm:pt>
    <dgm:pt modelId="{6E232333-C606-4A87-A020-303E7EC41533}" type="sibTrans" cxnId="{A194B81F-E5F0-4316-8970-CAB98641A483}">
      <dgm:prSet/>
      <dgm:spPr/>
      <dgm:t>
        <a:bodyPr/>
        <a:lstStyle/>
        <a:p>
          <a:endParaRPr lang="en-US" sz="2800"/>
        </a:p>
      </dgm:t>
    </dgm:pt>
    <dgm:pt modelId="{D380B35C-B441-4AF6-A336-3264539B0553}">
      <dgm:prSet custT="1"/>
      <dgm:spPr/>
      <dgm:t>
        <a:bodyPr/>
        <a:lstStyle/>
        <a:p>
          <a:r>
            <a:rPr lang="en-US" sz="2400"/>
            <a:t>Notes</a:t>
          </a:r>
        </a:p>
      </dgm:t>
    </dgm:pt>
    <dgm:pt modelId="{81CD8DD2-D1CB-49D5-B4D1-9A9D6B5171F8}" type="parTrans" cxnId="{F4306430-ABFE-436D-B5F2-A420148FA88B}">
      <dgm:prSet/>
      <dgm:spPr/>
      <dgm:t>
        <a:bodyPr/>
        <a:lstStyle/>
        <a:p>
          <a:endParaRPr lang="en-US" sz="2800"/>
        </a:p>
      </dgm:t>
    </dgm:pt>
    <dgm:pt modelId="{E84948A7-D1E6-4FAA-B4F9-9B03E52DBF22}" type="sibTrans" cxnId="{F4306430-ABFE-436D-B5F2-A420148FA88B}">
      <dgm:prSet/>
      <dgm:spPr/>
      <dgm:t>
        <a:bodyPr/>
        <a:lstStyle/>
        <a:p>
          <a:endParaRPr lang="en-US" sz="2800"/>
        </a:p>
      </dgm:t>
    </dgm:pt>
    <dgm:pt modelId="{86148B41-CFD7-4F08-9782-4EE4A0480931}">
      <dgm:prSet custT="1"/>
      <dgm:spPr/>
      <dgm:t>
        <a:bodyPr/>
        <a:lstStyle/>
        <a:p>
          <a:r>
            <a:rPr lang="en-US" sz="2400"/>
            <a:t>Photo sharing</a:t>
          </a:r>
        </a:p>
      </dgm:t>
    </dgm:pt>
    <dgm:pt modelId="{19DAC37C-BA58-41A4-AFC4-6937E5E7AA00}" type="parTrans" cxnId="{C10A18CC-73E2-4E91-826A-59EC0763B1B5}">
      <dgm:prSet/>
      <dgm:spPr/>
      <dgm:t>
        <a:bodyPr/>
        <a:lstStyle/>
        <a:p>
          <a:endParaRPr lang="en-US" sz="2800"/>
        </a:p>
      </dgm:t>
    </dgm:pt>
    <dgm:pt modelId="{94252CFE-86B7-4FEF-89AB-0E6701B631F0}" type="sibTrans" cxnId="{C10A18CC-73E2-4E91-826A-59EC0763B1B5}">
      <dgm:prSet/>
      <dgm:spPr/>
      <dgm:t>
        <a:bodyPr/>
        <a:lstStyle/>
        <a:p>
          <a:endParaRPr lang="en-US" sz="2800"/>
        </a:p>
      </dgm:t>
    </dgm:pt>
    <dgm:pt modelId="{1A2E2350-1D31-4C82-AA58-579A542D1F5F}">
      <dgm:prSet custT="1"/>
      <dgm:spPr/>
      <dgm:t>
        <a:bodyPr/>
        <a:lstStyle/>
        <a:p>
          <a:r>
            <a:rPr lang="en-US" sz="2400"/>
            <a:t>Blog posts</a:t>
          </a:r>
        </a:p>
      </dgm:t>
    </dgm:pt>
    <dgm:pt modelId="{CE811D64-8762-4513-BEAB-583DEB7D0B33}" type="parTrans" cxnId="{C5A6678D-96A0-4481-93E2-BAA1E4426716}">
      <dgm:prSet/>
      <dgm:spPr/>
      <dgm:t>
        <a:bodyPr/>
        <a:lstStyle/>
        <a:p>
          <a:endParaRPr lang="en-US" sz="2800"/>
        </a:p>
      </dgm:t>
    </dgm:pt>
    <dgm:pt modelId="{8EB709D8-A453-49C8-9B08-23F56BC9E96F}" type="sibTrans" cxnId="{C5A6678D-96A0-4481-93E2-BAA1E4426716}">
      <dgm:prSet/>
      <dgm:spPr/>
      <dgm:t>
        <a:bodyPr/>
        <a:lstStyle/>
        <a:p>
          <a:endParaRPr lang="en-US" sz="2800"/>
        </a:p>
      </dgm:t>
    </dgm:pt>
    <dgm:pt modelId="{49D42578-EF5B-466F-B10F-E62324DD8E04}">
      <dgm:prSet custT="1"/>
      <dgm:spPr/>
      <dgm:t>
        <a:bodyPr/>
        <a:lstStyle/>
        <a:p>
          <a:r>
            <a:rPr lang="en-US" sz="2400"/>
            <a:t>Direct messages, questions and comments</a:t>
          </a:r>
        </a:p>
      </dgm:t>
    </dgm:pt>
    <dgm:pt modelId="{E73F0801-6BDF-4CFC-B85C-E817630E92DA}" type="parTrans" cxnId="{EB71FA74-6399-4202-9EBD-0A2F3EA8D958}">
      <dgm:prSet/>
      <dgm:spPr/>
      <dgm:t>
        <a:bodyPr/>
        <a:lstStyle/>
        <a:p>
          <a:endParaRPr lang="en-US" sz="2800"/>
        </a:p>
      </dgm:t>
    </dgm:pt>
    <dgm:pt modelId="{C7DA2D56-2B97-4125-9F53-14DE505CC563}" type="sibTrans" cxnId="{EB71FA74-6399-4202-9EBD-0A2F3EA8D958}">
      <dgm:prSet/>
      <dgm:spPr/>
      <dgm:t>
        <a:bodyPr/>
        <a:lstStyle/>
        <a:p>
          <a:endParaRPr lang="en-US" sz="2800"/>
        </a:p>
      </dgm:t>
    </dgm:pt>
    <dgm:pt modelId="{C52691E7-48E8-411D-A31D-F7D4941E1532}">
      <dgm:prSet custT="1"/>
      <dgm:spPr/>
      <dgm:t>
        <a:bodyPr/>
        <a:lstStyle/>
        <a:p>
          <a:r>
            <a:rPr lang="en-US" sz="2400" dirty="0"/>
            <a:t>Branch out with other social networking platforms like LinkedIn and Pinterest</a:t>
          </a:r>
        </a:p>
      </dgm:t>
    </dgm:pt>
    <dgm:pt modelId="{A508271D-C762-436A-BBB4-3ABDD0E2CBA5}" type="parTrans" cxnId="{63C07B6C-FBEE-4F6F-9837-CE2CCEBD4761}">
      <dgm:prSet/>
      <dgm:spPr/>
      <dgm:t>
        <a:bodyPr/>
        <a:lstStyle/>
        <a:p>
          <a:endParaRPr lang="en-US" sz="2800"/>
        </a:p>
      </dgm:t>
    </dgm:pt>
    <dgm:pt modelId="{40388FD4-55E9-40AC-8D60-C85E6D3AEECE}" type="sibTrans" cxnId="{63C07B6C-FBEE-4F6F-9837-CE2CCEBD4761}">
      <dgm:prSet/>
      <dgm:spPr/>
      <dgm:t>
        <a:bodyPr/>
        <a:lstStyle/>
        <a:p>
          <a:endParaRPr lang="en-US" sz="2800"/>
        </a:p>
      </dgm:t>
    </dgm:pt>
    <dgm:pt modelId="{1A6302E4-293D-46C7-8AF3-AB5D0E72D6CA}" type="pres">
      <dgm:prSet presAssocID="{FD2B3DA1-E996-4313-8365-0D17F8875DF5}" presName="root" presStyleCnt="0">
        <dgm:presLayoutVars>
          <dgm:dir/>
          <dgm:resizeHandles val="exact"/>
        </dgm:presLayoutVars>
      </dgm:prSet>
      <dgm:spPr/>
    </dgm:pt>
    <dgm:pt modelId="{3DF37E1D-217F-4D1D-A99C-CEB3968EC714}" type="pres">
      <dgm:prSet presAssocID="{FD2B3DA1-E996-4313-8365-0D17F8875DF5}" presName="container" presStyleCnt="0">
        <dgm:presLayoutVars>
          <dgm:dir/>
          <dgm:resizeHandles val="exact"/>
        </dgm:presLayoutVars>
      </dgm:prSet>
      <dgm:spPr/>
    </dgm:pt>
    <dgm:pt modelId="{5B958A5A-BC25-42F3-89FB-0272541E5802}" type="pres">
      <dgm:prSet presAssocID="{61B470B1-3B78-4B09-A278-685F38178268}" presName="compNode" presStyleCnt="0"/>
      <dgm:spPr/>
    </dgm:pt>
    <dgm:pt modelId="{C305847F-C699-4B61-957A-B2CFD60FE9E0}" type="pres">
      <dgm:prSet presAssocID="{61B470B1-3B78-4B09-A278-685F38178268}" presName="iconBgRect" presStyleLbl="bgShp" presStyleIdx="0" presStyleCnt="8"/>
      <dgm:spPr/>
    </dgm:pt>
    <dgm:pt modelId="{EF74A957-2A7F-4243-A15A-5CD78EDD4534}" type="pres">
      <dgm:prSet presAssocID="{61B470B1-3B78-4B09-A278-685F3817826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8E3AAD30-E14E-4BF2-AB43-F1E87B801CA7}" type="pres">
      <dgm:prSet presAssocID="{61B470B1-3B78-4B09-A278-685F38178268}" presName="spaceRect" presStyleCnt="0"/>
      <dgm:spPr/>
    </dgm:pt>
    <dgm:pt modelId="{F4A18CDC-4882-4C16-B050-90208421FE39}" type="pres">
      <dgm:prSet presAssocID="{61B470B1-3B78-4B09-A278-685F38178268}" presName="textRect" presStyleLbl="revTx" presStyleIdx="0" presStyleCnt="8">
        <dgm:presLayoutVars>
          <dgm:chMax val="1"/>
          <dgm:chPref val="1"/>
        </dgm:presLayoutVars>
      </dgm:prSet>
      <dgm:spPr/>
    </dgm:pt>
    <dgm:pt modelId="{CC6EDBF9-17C8-414C-9758-ED5C50BF32B7}" type="pres">
      <dgm:prSet presAssocID="{62BC90DB-EDF5-488D-89C1-971F5F77E06B}" presName="sibTrans" presStyleLbl="sibTrans2D1" presStyleIdx="0" presStyleCnt="0"/>
      <dgm:spPr/>
    </dgm:pt>
    <dgm:pt modelId="{82180EED-1507-4230-8DF5-3C165A83327C}" type="pres">
      <dgm:prSet presAssocID="{14DA75E7-51E2-4AA6-827D-D09678041B7E}" presName="compNode" presStyleCnt="0"/>
      <dgm:spPr/>
    </dgm:pt>
    <dgm:pt modelId="{173DCFD6-DBF8-435E-9222-4A23294920F3}" type="pres">
      <dgm:prSet presAssocID="{14DA75E7-51E2-4AA6-827D-D09678041B7E}" presName="iconBgRect" presStyleLbl="bgShp" presStyleIdx="1" presStyleCnt="8"/>
      <dgm:spPr/>
    </dgm:pt>
    <dgm:pt modelId="{36195F23-B3FB-4E8C-9235-B38BC6264B5B}" type="pres">
      <dgm:prSet presAssocID="{14DA75E7-51E2-4AA6-827D-D09678041B7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F5F3DCE-86C4-47A7-A28B-D091F9515E23}" type="pres">
      <dgm:prSet presAssocID="{14DA75E7-51E2-4AA6-827D-D09678041B7E}" presName="spaceRect" presStyleCnt="0"/>
      <dgm:spPr/>
    </dgm:pt>
    <dgm:pt modelId="{C00FA6B7-B83B-4E6E-B592-CEA3C74193EF}" type="pres">
      <dgm:prSet presAssocID="{14DA75E7-51E2-4AA6-827D-D09678041B7E}" presName="textRect" presStyleLbl="revTx" presStyleIdx="1" presStyleCnt="8">
        <dgm:presLayoutVars>
          <dgm:chMax val="1"/>
          <dgm:chPref val="1"/>
        </dgm:presLayoutVars>
      </dgm:prSet>
      <dgm:spPr/>
    </dgm:pt>
    <dgm:pt modelId="{1D1BE2CC-5628-45EE-B7C7-8994AE54B55B}" type="pres">
      <dgm:prSet presAssocID="{4CC9966B-9B80-47E2-8EAC-26588B8933DE}" presName="sibTrans" presStyleLbl="sibTrans2D1" presStyleIdx="0" presStyleCnt="0"/>
      <dgm:spPr/>
    </dgm:pt>
    <dgm:pt modelId="{E7C660D9-3D12-4E34-9F16-F0379CD8DC89}" type="pres">
      <dgm:prSet presAssocID="{43B70FCE-4179-44A1-BFDA-1E79E354FBF8}" presName="compNode" presStyleCnt="0"/>
      <dgm:spPr/>
    </dgm:pt>
    <dgm:pt modelId="{E5C68678-6874-4B74-8B13-6466E88F3FF2}" type="pres">
      <dgm:prSet presAssocID="{43B70FCE-4179-44A1-BFDA-1E79E354FBF8}" presName="iconBgRect" presStyleLbl="bgShp" presStyleIdx="2" presStyleCnt="8"/>
      <dgm:spPr/>
    </dgm:pt>
    <dgm:pt modelId="{C2B83C60-0836-4D49-99AA-5DAD3B8E2628}" type="pres">
      <dgm:prSet presAssocID="{43B70FCE-4179-44A1-BFDA-1E79E354FBF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F6F4D044-5661-440B-BDC4-64F9A83DFF4A}" type="pres">
      <dgm:prSet presAssocID="{43B70FCE-4179-44A1-BFDA-1E79E354FBF8}" presName="spaceRect" presStyleCnt="0"/>
      <dgm:spPr/>
    </dgm:pt>
    <dgm:pt modelId="{8FA3A788-471A-4B05-BD5F-C8A3326784DA}" type="pres">
      <dgm:prSet presAssocID="{43B70FCE-4179-44A1-BFDA-1E79E354FBF8}" presName="textRect" presStyleLbl="revTx" presStyleIdx="2" presStyleCnt="8">
        <dgm:presLayoutVars>
          <dgm:chMax val="1"/>
          <dgm:chPref val="1"/>
        </dgm:presLayoutVars>
      </dgm:prSet>
      <dgm:spPr/>
    </dgm:pt>
    <dgm:pt modelId="{440EB8EF-11E7-4980-993A-3ED56C5AE0BD}" type="pres">
      <dgm:prSet presAssocID="{6E232333-C606-4A87-A020-303E7EC41533}" presName="sibTrans" presStyleLbl="sibTrans2D1" presStyleIdx="0" presStyleCnt="0"/>
      <dgm:spPr/>
    </dgm:pt>
    <dgm:pt modelId="{6558B17F-85CF-4F47-853E-F94EBDDBA1DD}" type="pres">
      <dgm:prSet presAssocID="{D380B35C-B441-4AF6-A336-3264539B0553}" presName="compNode" presStyleCnt="0"/>
      <dgm:spPr/>
    </dgm:pt>
    <dgm:pt modelId="{507DA01A-C273-49B9-8F52-41763C7138C0}" type="pres">
      <dgm:prSet presAssocID="{D380B35C-B441-4AF6-A336-3264539B0553}" presName="iconBgRect" presStyleLbl="bgShp" presStyleIdx="3" presStyleCnt="8"/>
      <dgm:spPr/>
    </dgm:pt>
    <dgm:pt modelId="{1E6EF704-8C82-447A-B3A2-A3A7C6E31083}" type="pres">
      <dgm:prSet presAssocID="{D380B35C-B441-4AF6-A336-3264539B055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509D2D1A-6C02-46A0-B88B-A8D04AADA29E}" type="pres">
      <dgm:prSet presAssocID="{D380B35C-B441-4AF6-A336-3264539B0553}" presName="spaceRect" presStyleCnt="0"/>
      <dgm:spPr/>
    </dgm:pt>
    <dgm:pt modelId="{2BF996F1-6156-4BD7-A578-8BA4F5B6A6DD}" type="pres">
      <dgm:prSet presAssocID="{D380B35C-B441-4AF6-A336-3264539B0553}" presName="textRect" presStyleLbl="revTx" presStyleIdx="3" presStyleCnt="8">
        <dgm:presLayoutVars>
          <dgm:chMax val="1"/>
          <dgm:chPref val="1"/>
        </dgm:presLayoutVars>
      </dgm:prSet>
      <dgm:spPr/>
    </dgm:pt>
    <dgm:pt modelId="{691DB0EB-1505-4F37-A444-2776A35EBBDF}" type="pres">
      <dgm:prSet presAssocID="{E84948A7-D1E6-4FAA-B4F9-9B03E52DBF22}" presName="sibTrans" presStyleLbl="sibTrans2D1" presStyleIdx="0" presStyleCnt="0"/>
      <dgm:spPr/>
    </dgm:pt>
    <dgm:pt modelId="{A5C92B04-5D5B-4F45-A8ED-8A591C304CB7}" type="pres">
      <dgm:prSet presAssocID="{86148B41-CFD7-4F08-9782-4EE4A0480931}" presName="compNode" presStyleCnt="0"/>
      <dgm:spPr/>
    </dgm:pt>
    <dgm:pt modelId="{545D1F75-664A-4F17-99CC-C69D30D560E7}" type="pres">
      <dgm:prSet presAssocID="{86148B41-CFD7-4F08-9782-4EE4A0480931}" presName="iconBgRect" presStyleLbl="bgShp" presStyleIdx="4" presStyleCnt="8"/>
      <dgm:spPr/>
    </dgm:pt>
    <dgm:pt modelId="{2B6549BF-D5EB-4583-9BAE-D39E89EC2D72}" type="pres">
      <dgm:prSet presAssocID="{86148B41-CFD7-4F08-9782-4EE4A048093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mera"/>
        </a:ext>
      </dgm:extLst>
    </dgm:pt>
    <dgm:pt modelId="{4146A8E0-4163-4D38-B9B2-A397695B398D}" type="pres">
      <dgm:prSet presAssocID="{86148B41-CFD7-4F08-9782-4EE4A0480931}" presName="spaceRect" presStyleCnt="0"/>
      <dgm:spPr/>
    </dgm:pt>
    <dgm:pt modelId="{2942D9C1-3094-401B-A73A-CBB8DD6B72DF}" type="pres">
      <dgm:prSet presAssocID="{86148B41-CFD7-4F08-9782-4EE4A0480931}" presName="textRect" presStyleLbl="revTx" presStyleIdx="4" presStyleCnt="8">
        <dgm:presLayoutVars>
          <dgm:chMax val="1"/>
          <dgm:chPref val="1"/>
        </dgm:presLayoutVars>
      </dgm:prSet>
      <dgm:spPr/>
    </dgm:pt>
    <dgm:pt modelId="{D49C5146-F9B7-4B8C-A847-FDB7F40B13C9}" type="pres">
      <dgm:prSet presAssocID="{94252CFE-86B7-4FEF-89AB-0E6701B631F0}" presName="sibTrans" presStyleLbl="sibTrans2D1" presStyleIdx="0" presStyleCnt="0"/>
      <dgm:spPr/>
    </dgm:pt>
    <dgm:pt modelId="{C65972A8-E80E-4208-AB69-10C196E20FB8}" type="pres">
      <dgm:prSet presAssocID="{1A2E2350-1D31-4C82-AA58-579A542D1F5F}" presName="compNode" presStyleCnt="0"/>
      <dgm:spPr/>
    </dgm:pt>
    <dgm:pt modelId="{3BE5D290-AF25-4CC3-BECC-971F0171FF4C}" type="pres">
      <dgm:prSet presAssocID="{1A2E2350-1D31-4C82-AA58-579A542D1F5F}" presName="iconBgRect" presStyleLbl="bgShp" presStyleIdx="5" presStyleCnt="8"/>
      <dgm:spPr/>
    </dgm:pt>
    <dgm:pt modelId="{FD6652BD-3D16-4CD1-B3E8-5B831F30BD5E}" type="pres">
      <dgm:prSet presAssocID="{1A2E2350-1D31-4C82-AA58-579A542D1F5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Bubble"/>
        </a:ext>
      </dgm:extLst>
    </dgm:pt>
    <dgm:pt modelId="{F915FC3E-A936-44E9-B8B5-40D945DFBE78}" type="pres">
      <dgm:prSet presAssocID="{1A2E2350-1D31-4C82-AA58-579A542D1F5F}" presName="spaceRect" presStyleCnt="0"/>
      <dgm:spPr/>
    </dgm:pt>
    <dgm:pt modelId="{72CEE61C-9758-43E1-B1AC-6DE4190EF591}" type="pres">
      <dgm:prSet presAssocID="{1A2E2350-1D31-4C82-AA58-579A542D1F5F}" presName="textRect" presStyleLbl="revTx" presStyleIdx="5" presStyleCnt="8">
        <dgm:presLayoutVars>
          <dgm:chMax val="1"/>
          <dgm:chPref val="1"/>
        </dgm:presLayoutVars>
      </dgm:prSet>
      <dgm:spPr/>
    </dgm:pt>
    <dgm:pt modelId="{8DE99841-5A4C-4113-BA7D-7E4BEB15EA3F}" type="pres">
      <dgm:prSet presAssocID="{8EB709D8-A453-49C8-9B08-23F56BC9E96F}" presName="sibTrans" presStyleLbl="sibTrans2D1" presStyleIdx="0" presStyleCnt="0"/>
      <dgm:spPr/>
    </dgm:pt>
    <dgm:pt modelId="{D2DE542F-A067-4ABE-9AD8-30D5F41B9B35}" type="pres">
      <dgm:prSet presAssocID="{49D42578-EF5B-466F-B10F-E62324DD8E04}" presName="compNode" presStyleCnt="0"/>
      <dgm:spPr/>
    </dgm:pt>
    <dgm:pt modelId="{DEE3DCEB-9F76-4CF2-B367-C86DD42CD583}" type="pres">
      <dgm:prSet presAssocID="{49D42578-EF5B-466F-B10F-E62324DD8E04}" presName="iconBgRect" presStyleLbl="bgShp" presStyleIdx="6" presStyleCnt="8"/>
      <dgm:spPr/>
    </dgm:pt>
    <dgm:pt modelId="{4806D9C2-E860-49E8-9AE2-19E000648A52}" type="pres">
      <dgm:prSet presAssocID="{49D42578-EF5B-466F-B10F-E62324DD8E04}" presName="iconRect" presStyleLbl="node1" presStyleIdx="6" presStyleCnt="8"/>
      <dgm:spPr>
        <a:blipFill>
          <a:blip xmlns:r="http://schemas.openxmlformats.org/officeDocument/2006/relationships" r:embed="rId1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pt>
    <dgm:pt modelId="{3DA6CCB2-5B30-40D8-BB73-4233DB1CA3BB}" type="pres">
      <dgm:prSet presAssocID="{49D42578-EF5B-466F-B10F-E62324DD8E04}" presName="spaceRect" presStyleCnt="0"/>
      <dgm:spPr/>
    </dgm:pt>
    <dgm:pt modelId="{997164F8-9939-4939-8CD5-992D9F92C9CE}" type="pres">
      <dgm:prSet presAssocID="{49D42578-EF5B-466F-B10F-E62324DD8E04}" presName="textRect" presStyleLbl="revTx" presStyleIdx="6" presStyleCnt="8">
        <dgm:presLayoutVars>
          <dgm:chMax val="1"/>
          <dgm:chPref val="1"/>
        </dgm:presLayoutVars>
      </dgm:prSet>
      <dgm:spPr/>
    </dgm:pt>
    <dgm:pt modelId="{DAB90197-2DD0-4BDE-ABAF-1CD6D91B4DE6}" type="pres">
      <dgm:prSet presAssocID="{C7DA2D56-2B97-4125-9F53-14DE505CC563}" presName="sibTrans" presStyleLbl="sibTrans2D1" presStyleIdx="0" presStyleCnt="0"/>
      <dgm:spPr/>
    </dgm:pt>
    <dgm:pt modelId="{B0DDD96A-D70F-41FD-9470-70E4B311FF7D}" type="pres">
      <dgm:prSet presAssocID="{C52691E7-48E8-411D-A31D-F7D4941E1532}" presName="compNode" presStyleCnt="0"/>
      <dgm:spPr/>
    </dgm:pt>
    <dgm:pt modelId="{7873F0C9-9E39-49E4-A2FD-622A4E3D303A}" type="pres">
      <dgm:prSet presAssocID="{C52691E7-48E8-411D-A31D-F7D4941E1532}" presName="iconBgRect" presStyleLbl="bgShp" presStyleIdx="7" presStyleCnt="8"/>
      <dgm:spPr/>
    </dgm:pt>
    <dgm:pt modelId="{BD8F2950-EB3F-46C5-BA1D-9FB7C9BC476D}" type="pres">
      <dgm:prSet presAssocID="{C52691E7-48E8-411D-A31D-F7D4941E1532}" presName="iconRect" presStyleLbl="node1" presStyleIdx="7" presStyleCnt="8"/>
      <dgm:spPr>
        <a:blipFill>
          <a:blip xmlns:r="http://schemas.openxmlformats.org/officeDocument/2006/relationships" r:embed="rId14">
            <a:extLst>
              <a:ext uri="{28A0092B-C50C-407E-A947-70E740481C1C}">
                <a14:useLocalDpi xmlns:a14="http://schemas.microsoft.com/office/drawing/2010/main" val="0"/>
              </a:ext>
            </a:extLst>
          </a:blip>
          <a:srcRect/>
          <a:stretch>
            <a:fillRect/>
          </a:stretch>
        </a:blipFill>
        <a:ln>
          <a:noFill/>
        </a:ln>
      </dgm:spPr>
    </dgm:pt>
    <dgm:pt modelId="{0224F8AE-530D-4E1E-B799-3A57AEBC89D9}" type="pres">
      <dgm:prSet presAssocID="{C52691E7-48E8-411D-A31D-F7D4941E1532}" presName="spaceRect" presStyleCnt="0"/>
      <dgm:spPr/>
    </dgm:pt>
    <dgm:pt modelId="{E7214DE1-80FD-4520-9BE7-0D77D4F369F1}" type="pres">
      <dgm:prSet presAssocID="{C52691E7-48E8-411D-A31D-F7D4941E1532}" presName="textRect" presStyleLbl="revTx" presStyleIdx="7" presStyleCnt="8" custScaleX="187106" custLinFactNeighborX="43236" custLinFactNeighborY="-1671">
        <dgm:presLayoutVars>
          <dgm:chMax val="1"/>
          <dgm:chPref val="1"/>
        </dgm:presLayoutVars>
      </dgm:prSet>
      <dgm:spPr/>
    </dgm:pt>
  </dgm:ptLst>
  <dgm:cxnLst>
    <dgm:cxn modelId="{18687500-5FC8-4EE0-AEFA-52B01D8EA290}" type="presOf" srcId="{C7DA2D56-2B97-4125-9F53-14DE505CC563}" destId="{DAB90197-2DD0-4BDE-ABAF-1CD6D91B4DE6}" srcOrd="0" destOrd="0" presId="urn:microsoft.com/office/officeart/2018/2/layout/IconCircleList"/>
    <dgm:cxn modelId="{3C94F800-5B81-4B14-9CDC-504F713FF1EC}" type="presOf" srcId="{1A2E2350-1D31-4C82-AA58-579A542D1F5F}" destId="{72CEE61C-9758-43E1-B1AC-6DE4190EF591}" srcOrd="0" destOrd="0" presId="urn:microsoft.com/office/officeart/2018/2/layout/IconCircleList"/>
    <dgm:cxn modelId="{D0283A01-E809-460F-832A-7764961F6693}" type="presOf" srcId="{D380B35C-B441-4AF6-A336-3264539B0553}" destId="{2BF996F1-6156-4BD7-A578-8BA4F5B6A6DD}" srcOrd="0" destOrd="0" presId="urn:microsoft.com/office/officeart/2018/2/layout/IconCircleList"/>
    <dgm:cxn modelId="{268F5002-D28F-48FB-9609-242AFE83370F}" srcId="{FD2B3DA1-E996-4313-8365-0D17F8875DF5}" destId="{14DA75E7-51E2-4AA6-827D-D09678041B7E}" srcOrd="1" destOrd="0" parTransId="{0651F6BA-1D4A-44D0-935C-1BAF5BACD576}" sibTransId="{4CC9966B-9B80-47E2-8EAC-26588B8933DE}"/>
    <dgm:cxn modelId="{3C37B108-4579-45A2-903D-23903D8C27EF}" type="presOf" srcId="{FD2B3DA1-E996-4313-8365-0D17F8875DF5}" destId="{1A6302E4-293D-46C7-8AF3-AB5D0E72D6CA}" srcOrd="0" destOrd="0" presId="urn:microsoft.com/office/officeart/2018/2/layout/IconCircleList"/>
    <dgm:cxn modelId="{E2C0E71A-26B9-4E4F-A816-5E0F2B87EEC0}" srcId="{FD2B3DA1-E996-4313-8365-0D17F8875DF5}" destId="{61B470B1-3B78-4B09-A278-685F38178268}" srcOrd="0" destOrd="0" parTransId="{35FA7A80-7981-465C-B503-1DDA8F08F96E}" sibTransId="{62BC90DB-EDF5-488D-89C1-971F5F77E06B}"/>
    <dgm:cxn modelId="{A194B81F-E5F0-4316-8970-CAB98641A483}" srcId="{FD2B3DA1-E996-4313-8365-0D17F8875DF5}" destId="{43B70FCE-4179-44A1-BFDA-1E79E354FBF8}" srcOrd="2" destOrd="0" parTransId="{E66E3DF9-DDEF-4474-85F2-950AABE4B193}" sibTransId="{6E232333-C606-4A87-A020-303E7EC41533}"/>
    <dgm:cxn modelId="{F4306430-ABFE-436D-B5F2-A420148FA88B}" srcId="{FD2B3DA1-E996-4313-8365-0D17F8875DF5}" destId="{D380B35C-B441-4AF6-A336-3264539B0553}" srcOrd="3" destOrd="0" parTransId="{81CD8DD2-D1CB-49D5-B4D1-9A9D6B5171F8}" sibTransId="{E84948A7-D1E6-4FAA-B4F9-9B03E52DBF22}"/>
    <dgm:cxn modelId="{C945A339-CD86-488E-A48C-24EEE518A03B}" type="presOf" srcId="{61B470B1-3B78-4B09-A278-685F38178268}" destId="{F4A18CDC-4882-4C16-B050-90208421FE39}" srcOrd="0" destOrd="0" presId="urn:microsoft.com/office/officeart/2018/2/layout/IconCircleList"/>
    <dgm:cxn modelId="{50F80A3D-BC23-477F-8B2F-77FAA87C4391}" type="presOf" srcId="{43B70FCE-4179-44A1-BFDA-1E79E354FBF8}" destId="{8FA3A788-471A-4B05-BD5F-C8A3326784DA}" srcOrd="0" destOrd="0" presId="urn:microsoft.com/office/officeart/2018/2/layout/IconCircleList"/>
    <dgm:cxn modelId="{63C07B6C-FBEE-4F6F-9837-CE2CCEBD4761}" srcId="{FD2B3DA1-E996-4313-8365-0D17F8875DF5}" destId="{C52691E7-48E8-411D-A31D-F7D4941E1532}" srcOrd="7" destOrd="0" parTransId="{A508271D-C762-436A-BBB4-3ABDD0E2CBA5}" sibTransId="{40388FD4-55E9-40AC-8D60-C85E6D3AEECE}"/>
    <dgm:cxn modelId="{EB71FA74-6399-4202-9EBD-0A2F3EA8D958}" srcId="{FD2B3DA1-E996-4313-8365-0D17F8875DF5}" destId="{49D42578-EF5B-466F-B10F-E62324DD8E04}" srcOrd="6" destOrd="0" parTransId="{E73F0801-6BDF-4CFC-B85C-E817630E92DA}" sibTransId="{C7DA2D56-2B97-4125-9F53-14DE505CC563}"/>
    <dgm:cxn modelId="{ED49D158-8513-4333-9E3A-EA489B323EF4}" type="presOf" srcId="{94252CFE-86B7-4FEF-89AB-0E6701B631F0}" destId="{D49C5146-F9B7-4B8C-A847-FDB7F40B13C9}" srcOrd="0" destOrd="0" presId="urn:microsoft.com/office/officeart/2018/2/layout/IconCircleList"/>
    <dgm:cxn modelId="{AD9D407C-76AE-468F-A351-218B9EB50AD8}" type="presOf" srcId="{49D42578-EF5B-466F-B10F-E62324DD8E04}" destId="{997164F8-9939-4939-8CD5-992D9F92C9CE}" srcOrd="0" destOrd="0" presId="urn:microsoft.com/office/officeart/2018/2/layout/IconCircleList"/>
    <dgm:cxn modelId="{E5EDAD86-A45B-4E70-AA58-6347DAB2D53B}" type="presOf" srcId="{4CC9966B-9B80-47E2-8EAC-26588B8933DE}" destId="{1D1BE2CC-5628-45EE-B7C7-8994AE54B55B}" srcOrd="0" destOrd="0" presId="urn:microsoft.com/office/officeart/2018/2/layout/IconCircleList"/>
    <dgm:cxn modelId="{1055538B-F392-458C-9396-CBDB3610BCCF}" type="presOf" srcId="{14DA75E7-51E2-4AA6-827D-D09678041B7E}" destId="{C00FA6B7-B83B-4E6E-B592-CEA3C74193EF}" srcOrd="0" destOrd="0" presId="urn:microsoft.com/office/officeart/2018/2/layout/IconCircleList"/>
    <dgm:cxn modelId="{D5041F8D-D133-49DE-A14C-8A8252E2440C}" type="presOf" srcId="{8EB709D8-A453-49C8-9B08-23F56BC9E96F}" destId="{8DE99841-5A4C-4113-BA7D-7E4BEB15EA3F}" srcOrd="0" destOrd="0" presId="urn:microsoft.com/office/officeart/2018/2/layout/IconCircleList"/>
    <dgm:cxn modelId="{C5A6678D-96A0-4481-93E2-BAA1E4426716}" srcId="{FD2B3DA1-E996-4313-8365-0D17F8875DF5}" destId="{1A2E2350-1D31-4C82-AA58-579A542D1F5F}" srcOrd="5" destOrd="0" parTransId="{CE811D64-8762-4513-BEAB-583DEB7D0B33}" sibTransId="{8EB709D8-A453-49C8-9B08-23F56BC9E96F}"/>
    <dgm:cxn modelId="{7CF19FA8-BBEF-4DE5-BA66-04063351BA1B}" type="presOf" srcId="{6E232333-C606-4A87-A020-303E7EC41533}" destId="{440EB8EF-11E7-4980-993A-3ED56C5AE0BD}" srcOrd="0" destOrd="0" presId="urn:microsoft.com/office/officeart/2018/2/layout/IconCircleList"/>
    <dgm:cxn modelId="{A0EE94AB-DE0A-4BCB-8676-6CF479B4120E}" type="presOf" srcId="{C52691E7-48E8-411D-A31D-F7D4941E1532}" destId="{E7214DE1-80FD-4520-9BE7-0D77D4F369F1}" srcOrd="0" destOrd="0" presId="urn:microsoft.com/office/officeart/2018/2/layout/IconCircleList"/>
    <dgm:cxn modelId="{89B540C9-C009-4C22-A358-1FA8D3D0B101}" type="presOf" srcId="{62BC90DB-EDF5-488D-89C1-971F5F77E06B}" destId="{CC6EDBF9-17C8-414C-9758-ED5C50BF32B7}" srcOrd="0" destOrd="0" presId="urn:microsoft.com/office/officeart/2018/2/layout/IconCircleList"/>
    <dgm:cxn modelId="{C10A18CC-73E2-4E91-826A-59EC0763B1B5}" srcId="{FD2B3DA1-E996-4313-8365-0D17F8875DF5}" destId="{86148B41-CFD7-4F08-9782-4EE4A0480931}" srcOrd="4" destOrd="0" parTransId="{19DAC37C-BA58-41A4-AFC4-6937E5E7AA00}" sibTransId="{94252CFE-86B7-4FEF-89AB-0E6701B631F0}"/>
    <dgm:cxn modelId="{82F26CD7-A03A-4B80-A8DB-955F988AC613}" type="presOf" srcId="{86148B41-CFD7-4F08-9782-4EE4A0480931}" destId="{2942D9C1-3094-401B-A73A-CBB8DD6B72DF}" srcOrd="0" destOrd="0" presId="urn:microsoft.com/office/officeart/2018/2/layout/IconCircleList"/>
    <dgm:cxn modelId="{98B031D8-40A0-4296-8AC4-67A4CAC183E4}" type="presOf" srcId="{E84948A7-D1E6-4FAA-B4F9-9B03E52DBF22}" destId="{691DB0EB-1505-4F37-A444-2776A35EBBDF}" srcOrd="0" destOrd="0" presId="urn:microsoft.com/office/officeart/2018/2/layout/IconCircleList"/>
    <dgm:cxn modelId="{EBD9F0DF-CC79-4B38-94B2-49389A9525E5}" type="presParOf" srcId="{1A6302E4-293D-46C7-8AF3-AB5D0E72D6CA}" destId="{3DF37E1D-217F-4D1D-A99C-CEB3968EC714}" srcOrd="0" destOrd="0" presId="urn:microsoft.com/office/officeart/2018/2/layout/IconCircleList"/>
    <dgm:cxn modelId="{8FCC8598-8BB1-424B-8E4D-F82595C5FDD0}" type="presParOf" srcId="{3DF37E1D-217F-4D1D-A99C-CEB3968EC714}" destId="{5B958A5A-BC25-42F3-89FB-0272541E5802}" srcOrd="0" destOrd="0" presId="urn:microsoft.com/office/officeart/2018/2/layout/IconCircleList"/>
    <dgm:cxn modelId="{6A98F7B2-C5A6-4C30-B23C-F5952570FF44}" type="presParOf" srcId="{5B958A5A-BC25-42F3-89FB-0272541E5802}" destId="{C305847F-C699-4B61-957A-B2CFD60FE9E0}" srcOrd="0" destOrd="0" presId="urn:microsoft.com/office/officeart/2018/2/layout/IconCircleList"/>
    <dgm:cxn modelId="{8676DC93-A501-4816-BCC3-0B0C23F5B0F7}" type="presParOf" srcId="{5B958A5A-BC25-42F3-89FB-0272541E5802}" destId="{EF74A957-2A7F-4243-A15A-5CD78EDD4534}" srcOrd="1" destOrd="0" presId="urn:microsoft.com/office/officeart/2018/2/layout/IconCircleList"/>
    <dgm:cxn modelId="{42605891-BFD9-4226-93A5-E25ED9C87944}" type="presParOf" srcId="{5B958A5A-BC25-42F3-89FB-0272541E5802}" destId="{8E3AAD30-E14E-4BF2-AB43-F1E87B801CA7}" srcOrd="2" destOrd="0" presId="urn:microsoft.com/office/officeart/2018/2/layout/IconCircleList"/>
    <dgm:cxn modelId="{755F4463-6BA4-45BB-8724-FAE456CA4D58}" type="presParOf" srcId="{5B958A5A-BC25-42F3-89FB-0272541E5802}" destId="{F4A18CDC-4882-4C16-B050-90208421FE39}" srcOrd="3" destOrd="0" presId="urn:microsoft.com/office/officeart/2018/2/layout/IconCircleList"/>
    <dgm:cxn modelId="{5A05CDD5-257A-4C01-B5C3-3982791B0AB5}" type="presParOf" srcId="{3DF37E1D-217F-4D1D-A99C-CEB3968EC714}" destId="{CC6EDBF9-17C8-414C-9758-ED5C50BF32B7}" srcOrd="1" destOrd="0" presId="urn:microsoft.com/office/officeart/2018/2/layout/IconCircleList"/>
    <dgm:cxn modelId="{E8E891FA-03BC-4A6C-A641-C053279BDA75}" type="presParOf" srcId="{3DF37E1D-217F-4D1D-A99C-CEB3968EC714}" destId="{82180EED-1507-4230-8DF5-3C165A83327C}" srcOrd="2" destOrd="0" presId="urn:microsoft.com/office/officeart/2018/2/layout/IconCircleList"/>
    <dgm:cxn modelId="{E3CEC4F3-ECD8-4E0E-92B9-1B5B1546FAD3}" type="presParOf" srcId="{82180EED-1507-4230-8DF5-3C165A83327C}" destId="{173DCFD6-DBF8-435E-9222-4A23294920F3}" srcOrd="0" destOrd="0" presId="urn:microsoft.com/office/officeart/2018/2/layout/IconCircleList"/>
    <dgm:cxn modelId="{F3B7EDED-128D-4ED5-876A-780040FC7348}" type="presParOf" srcId="{82180EED-1507-4230-8DF5-3C165A83327C}" destId="{36195F23-B3FB-4E8C-9235-B38BC6264B5B}" srcOrd="1" destOrd="0" presId="urn:microsoft.com/office/officeart/2018/2/layout/IconCircleList"/>
    <dgm:cxn modelId="{A96DEF8E-4B69-4795-BF29-7D40066076B5}" type="presParOf" srcId="{82180EED-1507-4230-8DF5-3C165A83327C}" destId="{1F5F3DCE-86C4-47A7-A28B-D091F9515E23}" srcOrd="2" destOrd="0" presId="urn:microsoft.com/office/officeart/2018/2/layout/IconCircleList"/>
    <dgm:cxn modelId="{BC682950-D11B-425A-B3C6-546D1578D9E5}" type="presParOf" srcId="{82180EED-1507-4230-8DF5-3C165A83327C}" destId="{C00FA6B7-B83B-4E6E-B592-CEA3C74193EF}" srcOrd="3" destOrd="0" presId="urn:microsoft.com/office/officeart/2018/2/layout/IconCircleList"/>
    <dgm:cxn modelId="{1414262F-E9E4-4242-9F8E-87E2838ADD5A}" type="presParOf" srcId="{3DF37E1D-217F-4D1D-A99C-CEB3968EC714}" destId="{1D1BE2CC-5628-45EE-B7C7-8994AE54B55B}" srcOrd="3" destOrd="0" presId="urn:microsoft.com/office/officeart/2018/2/layout/IconCircleList"/>
    <dgm:cxn modelId="{408C2BAF-ABC5-400D-9501-4496224ECA09}" type="presParOf" srcId="{3DF37E1D-217F-4D1D-A99C-CEB3968EC714}" destId="{E7C660D9-3D12-4E34-9F16-F0379CD8DC89}" srcOrd="4" destOrd="0" presId="urn:microsoft.com/office/officeart/2018/2/layout/IconCircleList"/>
    <dgm:cxn modelId="{4CAC06CA-213E-44E4-B3A0-06398D8CB5A3}" type="presParOf" srcId="{E7C660D9-3D12-4E34-9F16-F0379CD8DC89}" destId="{E5C68678-6874-4B74-8B13-6466E88F3FF2}" srcOrd="0" destOrd="0" presId="urn:microsoft.com/office/officeart/2018/2/layout/IconCircleList"/>
    <dgm:cxn modelId="{C62F36C7-8B8D-4A64-918F-38D7BD55DC77}" type="presParOf" srcId="{E7C660D9-3D12-4E34-9F16-F0379CD8DC89}" destId="{C2B83C60-0836-4D49-99AA-5DAD3B8E2628}" srcOrd="1" destOrd="0" presId="urn:microsoft.com/office/officeart/2018/2/layout/IconCircleList"/>
    <dgm:cxn modelId="{6110D78D-2C04-4E8D-8BAD-1523B4E76457}" type="presParOf" srcId="{E7C660D9-3D12-4E34-9F16-F0379CD8DC89}" destId="{F6F4D044-5661-440B-BDC4-64F9A83DFF4A}" srcOrd="2" destOrd="0" presId="urn:microsoft.com/office/officeart/2018/2/layout/IconCircleList"/>
    <dgm:cxn modelId="{2F9546E1-2E25-4DAD-AAEE-C2F358263F23}" type="presParOf" srcId="{E7C660D9-3D12-4E34-9F16-F0379CD8DC89}" destId="{8FA3A788-471A-4B05-BD5F-C8A3326784DA}" srcOrd="3" destOrd="0" presId="urn:microsoft.com/office/officeart/2018/2/layout/IconCircleList"/>
    <dgm:cxn modelId="{6E5A285A-FAA8-4ACF-88F6-B66941C68020}" type="presParOf" srcId="{3DF37E1D-217F-4D1D-A99C-CEB3968EC714}" destId="{440EB8EF-11E7-4980-993A-3ED56C5AE0BD}" srcOrd="5" destOrd="0" presId="urn:microsoft.com/office/officeart/2018/2/layout/IconCircleList"/>
    <dgm:cxn modelId="{DE68FFF3-3273-49DB-BF75-48383AE4DF53}" type="presParOf" srcId="{3DF37E1D-217F-4D1D-A99C-CEB3968EC714}" destId="{6558B17F-85CF-4F47-853E-F94EBDDBA1DD}" srcOrd="6" destOrd="0" presId="urn:microsoft.com/office/officeart/2018/2/layout/IconCircleList"/>
    <dgm:cxn modelId="{38E2E859-26A2-4AA9-BB63-A7F6CA434155}" type="presParOf" srcId="{6558B17F-85CF-4F47-853E-F94EBDDBA1DD}" destId="{507DA01A-C273-49B9-8F52-41763C7138C0}" srcOrd="0" destOrd="0" presId="urn:microsoft.com/office/officeart/2018/2/layout/IconCircleList"/>
    <dgm:cxn modelId="{A3970C5D-24D9-48BF-9E35-53E853E1619B}" type="presParOf" srcId="{6558B17F-85CF-4F47-853E-F94EBDDBA1DD}" destId="{1E6EF704-8C82-447A-B3A2-A3A7C6E31083}" srcOrd="1" destOrd="0" presId="urn:microsoft.com/office/officeart/2018/2/layout/IconCircleList"/>
    <dgm:cxn modelId="{A8DF3240-8BD1-4464-BD40-5C526AD9D21F}" type="presParOf" srcId="{6558B17F-85CF-4F47-853E-F94EBDDBA1DD}" destId="{509D2D1A-6C02-46A0-B88B-A8D04AADA29E}" srcOrd="2" destOrd="0" presId="urn:microsoft.com/office/officeart/2018/2/layout/IconCircleList"/>
    <dgm:cxn modelId="{9A78932A-0931-4DDC-A2CD-8953BE4B5086}" type="presParOf" srcId="{6558B17F-85CF-4F47-853E-F94EBDDBA1DD}" destId="{2BF996F1-6156-4BD7-A578-8BA4F5B6A6DD}" srcOrd="3" destOrd="0" presId="urn:microsoft.com/office/officeart/2018/2/layout/IconCircleList"/>
    <dgm:cxn modelId="{63E7237F-D757-4438-8739-57540D030EF7}" type="presParOf" srcId="{3DF37E1D-217F-4D1D-A99C-CEB3968EC714}" destId="{691DB0EB-1505-4F37-A444-2776A35EBBDF}" srcOrd="7" destOrd="0" presId="urn:microsoft.com/office/officeart/2018/2/layout/IconCircleList"/>
    <dgm:cxn modelId="{F462A70F-A98C-454E-AF6A-D30B98BE06D3}" type="presParOf" srcId="{3DF37E1D-217F-4D1D-A99C-CEB3968EC714}" destId="{A5C92B04-5D5B-4F45-A8ED-8A591C304CB7}" srcOrd="8" destOrd="0" presId="urn:microsoft.com/office/officeart/2018/2/layout/IconCircleList"/>
    <dgm:cxn modelId="{67F339BD-39A3-45EC-AC81-DCBCAFE562B0}" type="presParOf" srcId="{A5C92B04-5D5B-4F45-A8ED-8A591C304CB7}" destId="{545D1F75-664A-4F17-99CC-C69D30D560E7}" srcOrd="0" destOrd="0" presId="urn:microsoft.com/office/officeart/2018/2/layout/IconCircleList"/>
    <dgm:cxn modelId="{41D30D69-C319-4E66-AA29-58D124E1D83C}" type="presParOf" srcId="{A5C92B04-5D5B-4F45-A8ED-8A591C304CB7}" destId="{2B6549BF-D5EB-4583-9BAE-D39E89EC2D72}" srcOrd="1" destOrd="0" presId="urn:microsoft.com/office/officeart/2018/2/layout/IconCircleList"/>
    <dgm:cxn modelId="{1DC5450F-74F2-4DB7-A9D0-2C4080BBEFAF}" type="presParOf" srcId="{A5C92B04-5D5B-4F45-A8ED-8A591C304CB7}" destId="{4146A8E0-4163-4D38-B9B2-A397695B398D}" srcOrd="2" destOrd="0" presId="urn:microsoft.com/office/officeart/2018/2/layout/IconCircleList"/>
    <dgm:cxn modelId="{428271F2-48AE-4D00-9417-6684D36C9131}" type="presParOf" srcId="{A5C92B04-5D5B-4F45-A8ED-8A591C304CB7}" destId="{2942D9C1-3094-401B-A73A-CBB8DD6B72DF}" srcOrd="3" destOrd="0" presId="urn:microsoft.com/office/officeart/2018/2/layout/IconCircleList"/>
    <dgm:cxn modelId="{7C52CE89-DEAC-4BFE-9702-C52965E4A57A}" type="presParOf" srcId="{3DF37E1D-217F-4D1D-A99C-CEB3968EC714}" destId="{D49C5146-F9B7-4B8C-A847-FDB7F40B13C9}" srcOrd="9" destOrd="0" presId="urn:microsoft.com/office/officeart/2018/2/layout/IconCircleList"/>
    <dgm:cxn modelId="{57833F46-D06E-4FF6-B73D-FE2EB5B80BF9}" type="presParOf" srcId="{3DF37E1D-217F-4D1D-A99C-CEB3968EC714}" destId="{C65972A8-E80E-4208-AB69-10C196E20FB8}" srcOrd="10" destOrd="0" presId="urn:microsoft.com/office/officeart/2018/2/layout/IconCircleList"/>
    <dgm:cxn modelId="{EB649D53-3A57-4742-B8DF-71CC6F651078}" type="presParOf" srcId="{C65972A8-E80E-4208-AB69-10C196E20FB8}" destId="{3BE5D290-AF25-4CC3-BECC-971F0171FF4C}" srcOrd="0" destOrd="0" presId="urn:microsoft.com/office/officeart/2018/2/layout/IconCircleList"/>
    <dgm:cxn modelId="{AA42BEDC-0B6F-48DE-9A3D-03F2DFFE0943}" type="presParOf" srcId="{C65972A8-E80E-4208-AB69-10C196E20FB8}" destId="{FD6652BD-3D16-4CD1-B3E8-5B831F30BD5E}" srcOrd="1" destOrd="0" presId="urn:microsoft.com/office/officeart/2018/2/layout/IconCircleList"/>
    <dgm:cxn modelId="{36AC08A5-3A83-4D14-8FDE-7A3B7CED0749}" type="presParOf" srcId="{C65972A8-E80E-4208-AB69-10C196E20FB8}" destId="{F915FC3E-A936-44E9-B8B5-40D945DFBE78}" srcOrd="2" destOrd="0" presId="urn:microsoft.com/office/officeart/2018/2/layout/IconCircleList"/>
    <dgm:cxn modelId="{32DAED4E-89D4-47F5-AB60-6D92AEB9DB97}" type="presParOf" srcId="{C65972A8-E80E-4208-AB69-10C196E20FB8}" destId="{72CEE61C-9758-43E1-B1AC-6DE4190EF591}" srcOrd="3" destOrd="0" presId="urn:microsoft.com/office/officeart/2018/2/layout/IconCircleList"/>
    <dgm:cxn modelId="{CFCB868E-0A43-45AC-8912-132B5EEC2C47}" type="presParOf" srcId="{3DF37E1D-217F-4D1D-A99C-CEB3968EC714}" destId="{8DE99841-5A4C-4113-BA7D-7E4BEB15EA3F}" srcOrd="11" destOrd="0" presId="urn:microsoft.com/office/officeart/2018/2/layout/IconCircleList"/>
    <dgm:cxn modelId="{A496E2EF-8367-41FA-84B6-70ACE01CB1A3}" type="presParOf" srcId="{3DF37E1D-217F-4D1D-A99C-CEB3968EC714}" destId="{D2DE542F-A067-4ABE-9AD8-30D5F41B9B35}" srcOrd="12" destOrd="0" presId="urn:microsoft.com/office/officeart/2018/2/layout/IconCircleList"/>
    <dgm:cxn modelId="{A643C818-1867-4957-BEC1-24D42B256034}" type="presParOf" srcId="{D2DE542F-A067-4ABE-9AD8-30D5F41B9B35}" destId="{DEE3DCEB-9F76-4CF2-B367-C86DD42CD583}" srcOrd="0" destOrd="0" presId="urn:microsoft.com/office/officeart/2018/2/layout/IconCircleList"/>
    <dgm:cxn modelId="{9D1B65CB-6282-4A2A-9BC0-ED046B5B9186}" type="presParOf" srcId="{D2DE542F-A067-4ABE-9AD8-30D5F41B9B35}" destId="{4806D9C2-E860-49E8-9AE2-19E000648A52}" srcOrd="1" destOrd="0" presId="urn:microsoft.com/office/officeart/2018/2/layout/IconCircleList"/>
    <dgm:cxn modelId="{67351783-30F3-4528-B59F-8B8C4F474571}" type="presParOf" srcId="{D2DE542F-A067-4ABE-9AD8-30D5F41B9B35}" destId="{3DA6CCB2-5B30-40D8-BB73-4233DB1CA3BB}" srcOrd="2" destOrd="0" presId="urn:microsoft.com/office/officeart/2018/2/layout/IconCircleList"/>
    <dgm:cxn modelId="{1F3C29F3-2BF9-41FA-9B61-B6AA4F29EBA1}" type="presParOf" srcId="{D2DE542F-A067-4ABE-9AD8-30D5F41B9B35}" destId="{997164F8-9939-4939-8CD5-992D9F92C9CE}" srcOrd="3" destOrd="0" presId="urn:microsoft.com/office/officeart/2018/2/layout/IconCircleList"/>
    <dgm:cxn modelId="{458B1B3E-1174-43B7-8C48-BE6E91DAFC3C}" type="presParOf" srcId="{3DF37E1D-217F-4D1D-A99C-CEB3968EC714}" destId="{DAB90197-2DD0-4BDE-ABAF-1CD6D91B4DE6}" srcOrd="13" destOrd="0" presId="urn:microsoft.com/office/officeart/2018/2/layout/IconCircleList"/>
    <dgm:cxn modelId="{872A4419-D0EA-4AD8-AC54-41F27A775540}" type="presParOf" srcId="{3DF37E1D-217F-4D1D-A99C-CEB3968EC714}" destId="{B0DDD96A-D70F-41FD-9470-70E4B311FF7D}" srcOrd="14" destOrd="0" presId="urn:microsoft.com/office/officeart/2018/2/layout/IconCircleList"/>
    <dgm:cxn modelId="{56B4CFE1-FC3A-4ABB-821E-210EF91ECD41}" type="presParOf" srcId="{B0DDD96A-D70F-41FD-9470-70E4B311FF7D}" destId="{7873F0C9-9E39-49E4-A2FD-622A4E3D303A}" srcOrd="0" destOrd="0" presId="urn:microsoft.com/office/officeart/2018/2/layout/IconCircleList"/>
    <dgm:cxn modelId="{427C2320-5B24-4073-84A7-0BDF869E338F}" type="presParOf" srcId="{B0DDD96A-D70F-41FD-9470-70E4B311FF7D}" destId="{BD8F2950-EB3F-46C5-BA1D-9FB7C9BC476D}" srcOrd="1" destOrd="0" presId="urn:microsoft.com/office/officeart/2018/2/layout/IconCircleList"/>
    <dgm:cxn modelId="{13A28E2E-338F-4AB1-93CA-7E251D305E2E}" type="presParOf" srcId="{B0DDD96A-D70F-41FD-9470-70E4B311FF7D}" destId="{0224F8AE-530D-4E1E-B799-3A57AEBC89D9}" srcOrd="2" destOrd="0" presId="urn:microsoft.com/office/officeart/2018/2/layout/IconCircleList"/>
    <dgm:cxn modelId="{6364C8DB-9CF8-42E1-858B-C0D6B8605974}" type="presParOf" srcId="{B0DDD96A-D70F-41FD-9470-70E4B311FF7D}" destId="{E7214DE1-80FD-4520-9BE7-0D77D4F369F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ED23E-41C6-41F1-BFCE-D27C12085C84}"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9C355801-4ECD-4D4C-A86A-77480D83D211}">
      <dgm:prSet phldrT="[Text]" custT="1"/>
      <dgm:spPr/>
      <dgm:t>
        <a:bodyPr/>
        <a:lstStyle/>
        <a:p>
          <a:r>
            <a:rPr lang="en-US" sz="1400" b="1" dirty="0">
              <a:solidFill>
                <a:schemeClr val="tx1"/>
              </a:solidFill>
            </a:rPr>
            <a:t>Services</a:t>
          </a:r>
        </a:p>
      </dgm:t>
    </dgm:pt>
    <dgm:pt modelId="{8432BEFB-55B7-4A83-A18A-B257F8492A44}" type="parTrans" cxnId="{531976EF-E8E9-41A0-A2D9-21F1A969CE35}">
      <dgm:prSet/>
      <dgm:spPr/>
      <dgm:t>
        <a:bodyPr/>
        <a:lstStyle/>
        <a:p>
          <a:endParaRPr lang="en-US" sz="1400">
            <a:solidFill>
              <a:schemeClr val="tx1"/>
            </a:solidFill>
          </a:endParaRPr>
        </a:p>
      </dgm:t>
    </dgm:pt>
    <dgm:pt modelId="{81DD5C73-42CB-4439-8FA9-E54887638380}" type="sibTrans" cxnId="{531976EF-E8E9-41A0-A2D9-21F1A969CE35}">
      <dgm:prSet/>
      <dgm:spPr/>
      <dgm:t>
        <a:bodyPr/>
        <a:lstStyle/>
        <a:p>
          <a:endParaRPr lang="en-US" sz="1400">
            <a:solidFill>
              <a:schemeClr val="tx1"/>
            </a:solidFill>
          </a:endParaRPr>
        </a:p>
      </dgm:t>
    </dgm:pt>
    <dgm:pt modelId="{E7DC64FD-2D8E-46A5-BB5A-B13DBC786DAF}">
      <dgm:prSet custT="1"/>
      <dgm:spPr/>
      <dgm:t>
        <a:bodyPr/>
        <a:lstStyle/>
        <a:p>
          <a:r>
            <a:rPr lang="en-US" sz="1400" dirty="0">
              <a:solidFill>
                <a:schemeClr val="tx1"/>
              </a:solidFill>
            </a:rPr>
            <a:t>Easy way to connect with friends</a:t>
          </a:r>
        </a:p>
      </dgm:t>
    </dgm:pt>
    <dgm:pt modelId="{4CC0FA3E-7066-47AE-B5B4-81559113EDC3}" type="sibTrans" cxnId="{EDA1D596-29A9-42CC-94BF-7F725D833D5C}">
      <dgm:prSet/>
      <dgm:spPr/>
      <dgm:t>
        <a:bodyPr/>
        <a:lstStyle/>
        <a:p>
          <a:endParaRPr lang="en-US" sz="1400">
            <a:solidFill>
              <a:schemeClr val="tx1"/>
            </a:solidFill>
          </a:endParaRPr>
        </a:p>
      </dgm:t>
    </dgm:pt>
    <dgm:pt modelId="{4ED49CCE-47F0-4788-9AFA-3056F0489497}" type="parTrans" cxnId="{EDA1D596-29A9-42CC-94BF-7F725D833D5C}">
      <dgm:prSet custT="1"/>
      <dgm:spPr/>
      <dgm:t>
        <a:bodyPr/>
        <a:lstStyle/>
        <a:p>
          <a:endParaRPr lang="en-US" sz="1400">
            <a:solidFill>
              <a:schemeClr val="tx1"/>
            </a:solidFill>
          </a:endParaRPr>
        </a:p>
      </dgm:t>
    </dgm:pt>
    <dgm:pt modelId="{EB45E2C8-EA08-4E4E-8C91-0EBFF6944A0C}">
      <dgm:prSet custT="1"/>
      <dgm:spPr/>
      <dgm:t>
        <a:bodyPr/>
        <a:lstStyle/>
        <a:p>
          <a:r>
            <a:rPr lang="en-US" sz="1400" dirty="0">
              <a:solidFill>
                <a:schemeClr val="tx1"/>
              </a:solidFill>
            </a:rPr>
            <a:t>Content creation</a:t>
          </a:r>
        </a:p>
      </dgm:t>
    </dgm:pt>
    <dgm:pt modelId="{5F236F05-FB9E-401E-B10A-C71CEE1B142B}" type="sibTrans" cxnId="{C96E8C16-1319-4DAF-9BE0-1AFA9A54114C}">
      <dgm:prSet/>
      <dgm:spPr/>
      <dgm:t>
        <a:bodyPr/>
        <a:lstStyle/>
        <a:p>
          <a:endParaRPr lang="en-US" sz="1400">
            <a:solidFill>
              <a:schemeClr val="tx1"/>
            </a:solidFill>
          </a:endParaRPr>
        </a:p>
      </dgm:t>
    </dgm:pt>
    <dgm:pt modelId="{2D6ACC1B-EE83-4E09-BAF9-92B99B0ECE70}" type="parTrans" cxnId="{C96E8C16-1319-4DAF-9BE0-1AFA9A54114C}">
      <dgm:prSet custT="1"/>
      <dgm:spPr/>
      <dgm:t>
        <a:bodyPr/>
        <a:lstStyle/>
        <a:p>
          <a:endParaRPr lang="en-US" sz="1400">
            <a:solidFill>
              <a:schemeClr val="tx1"/>
            </a:solidFill>
          </a:endParaRPr>
        </a:p>
      </dgm:t>
    </dgm:pt>
    <dgm:pt modelId="{913EC304-8B60-41F5-8296-E4ADF9689FDD}">
      <dgm:prSet custT="1"/>
      <dgm:spPr/>
      <dgm:t>
        <a:bodyPr/>
        <a:lstStyle/>
        <a:p>
          <a:r>
            <a:rPr lang="en-US" sz="1400" dirty="0">
              <a:solidFill>
                <a:schemeClr val="tx1"/>
              </a:solidFill>
            </a:rPr>
            <a:t>Content publishing</a:t>
          </a:r>
        </a:p>
      </dgm:t>
    </dgm:pt>
    <dgm:pt modelId="{5B1913D3-165E-4C3E-8AE6-B417EEC497BC}" type="sibTrans" cxnId="{51819344-CEE0-46FF-A1AC-731CE408B729}">
      <dgm:prSet/>
      <dgm:spPr/>
      <dgm:t>
        <a:bodyPr/>
        <a:lstStyle/>
        <a:p>
          <a:endParaRPr lang="en-US" sz="1400">
            <a:solidFill>
              <a:schemeClr val="tx1"/>
            </a:solidFill>
          </a:endParaRPr>
        </a:p>
      </dgm:t>
    </dgm:pt>
    <dgm:pt modelId="{D33F3D2D-39A8-4896-A2F8-C7EDD0DC6323}" type="parTrans" cxnId="{51819344-CEE0-46FF-A1AC-731CE408B729}">
      <dgm:prSet custT="1"/>
      <dgm:spPr/>
      <dgm:t>
        <a:bodyPr/>
        <a:lstStyle/>
        <a:p>
          <a:endParaRPr lang="en-US" sz="1400">
            <a:solidFill>
              <a:schemeClr val="tx1"/>
            </a:solidFill>
          </a:endParaRPr>
        </a:p>
      </dgm:t>
    </dgm:pt>
    <dgm:pt modelId="{47F8DC99-18F2-414C-9AA1-4A49D0189300}">
      <dgm:prSet custT="1"/>
      <dgm:spPr/>
      <dgm:t>
        <a:bodyPr/>
        <a:lstStyle/>
        <a:p>
          <a:r>
            <a:rPr lang="en-US" sz="1400" dirty="0">
              <a:solidFill>
                <a:schemeClr val="tx1"/>
              </a:solidFill>
            </a:rPr>
            <a:t>Research and analysis</a:t>
          </a:r>
        </a:p>
      </dgm:t>
    </dgm:pt>
    <dgm:pt modelId="{CCACFECF-877C-4947-955E-6DB080EFF8A0}" type="sibTrans" cxnId="{5171E3FE-8D9E-4865-B331-82605FC05ED3}">
      <dgm:prSet/>
      <dgm:spPr/>
      <dgm:t>
        <a:bodyPr/>
        <a:lstStyle/>
        <a:p>
          <a:endParaRPr lang="en-US" sz="1400">
            <a:solidFill>
              <a:schemeClr val="tx1"/>
            </a:solidFill>
          </a:endParaRPr>
        </a:p>
      </dgm:t>
    </dgm:pt>
    <dgm:pt modelId="{5587B603-074C-4B51-9781-8343AFE74165}" type="parTrans" cxnId="{5171E3FE-8D9E-4865-B331-82605FC05ED3}">
      <dgm:prSet custT="1"/>
      <dgm:spPr/>
      <dgm:t>
        <a:bodyPr/>
        <a:lstStyle/>
        <a:p>
          <a:endParaRPr lang="en-US" sz="1400">
            <a:solidFill>
              <a:schemeClr val="tx1"/>
            </a:solidFill>
          </a:endParaRPr>
        </a:p>
      </dgm:t>
    </dgm:pt>
    <dgm:pt modelId="{24270F0B-690E-4089-A367-F19303ECD604}">
      <dgm:prSet custT="1"/>
      <dgm:spPr/>
      <dgm:t>
        <a:bodyPr/>
        <a:lstStyle/>
        <a:p>
          <a:r>
            <a:rPr lang="en-US" sz="1400" dirty="0">
              <a:solidFill>
                <a:schemeClr val="tx1"/>
              </a:solidFill>
            </a:rPr>
            <a:t>Education and consulting</a:t>
          </a:r>
        </a:p>
      </dgm:t>
    </dgm:pt>
    <dgm:pt modelId="{0329ACF1-2C2C-40E4-9CC6-DBD424DEE74E}" type="sibTrans" cxnId="{26AB6BFF-2A7A-4A4A-866D-65FBF0239823}">
      <dgm:prSet/>
      <dgm:spPr/>
      <dgm:t>
        <a:bodyPr/>
        <a:lstStyle/>
        <a:p>
          <a:endParaRPr lang="en-US" sz="1400">
            <a:solidFill>
              <a:schemeClr val="tx1"/>
            </a:solidFill>
          </a:endParaRPr>
        </a:p>
      </dgm:t>
    </dgm:pt>
    <dgm:pt modelId="{EC3E9D3C-FED3-46F2-AE98-947F1FEDDFA2}" type="parTrans" cxnId="{26AB6BFF-2A7A-4A4A-866D-65FBF0239823}">
      <dgm:prSet custT="1"/>
      <dgm:spPr/>
      <dgm:t>
        <a:bodyPr/>
        <a:lstStyle/>
        <a:p>
          <a:endParaRPr lang="en-US" sz="1400">
            <a:solidFill>
              <a:schemeClr val="tx1"/>
            </a:solidFill>
          </a:endParaRPr>
        </a:p>
      </dgm:t>
    </dgm:pt>
    <dgm:pt modelId="{4766E61A-BA5D-4B64-A3E8-2565CE03A323}">
      <dgm:prSet custT="1"/>
      <dgm:spPr/>
      <dgm:t>
        <a:bodyPr/>
        <a:lstStyle/>
        <a:p>
          <a:r>
            <a:rPr lang="en-US" sz="1400" dirty="0">
              <a:solidFill>
                <a:schemeClr val="tx1"/>
              </a:solidFill>
            </a:rPr>
            <a:t>Campaign</a:t>
          </a:r>
        </a:p>
      </dgm:t>
    </dgm:pt>
    <dgm:pt modelId="{B9484FF9-F75F-4BDA-9AE1-6196D4A58BD9}" type="sibTrans" cxnId="{E1CC9A8B-168D-4DDE-8B2E-7D66D6CA34CD}">
      <dgm:prSet/>
      <dgm:spPr/>
      <dgm:t>
        <a:bodyPr/>
        <a:lstStyle/>
        <a:p>
          <a:endParaRPr lang="en-US" sz="1400">
            <a:solidFill>
              <a:schemeClr val="tx1"/>
            </a:solidFill>
          </a:endParaRPr>
        </a:p>
      </dgm:t>
    </dgm:pt>
    <dgm:pt modelId="{FD07AFA7-4EF2-45E7-ACFB-B687AE0421AC}" type="parTrans" cxnId="{E1CC9A8B-168D-4DDE-8B2E-7D66D6CA34CD}">
      <dgm:prSet custT="1"/>
      <dgm:spPr/>
      <dgm:t>
        <a:bodyPr/>
        <a:lstStyle/>
        <a:p>
          <a:endParaRPr lang="en-US" sz="1400">
            <a:solidFill>
              <a:schemeClr val="tx1"/>
            </a:solidFill>
          </a:endParaRPr>
        </a:p>
      </dgm:t>
    </dgm:pt>
    <dgm:pt modelId="{C85A4EEE-45B2-48BD-9EA5-709630CA527B}">
      <dgm:prSet custT="1"/>
      <dgm:spPr/>
      <dgm:t>
        <a:bodyPr/>
        <a:lstStyle/>
        <a:p>
          <a:r>
            <a:rPr lang="en-US" sz="1200" dirty="0">
              <a:solidFill>
                <a:schemeClr val="tx1"/>
              </a:solidFill>
            </a:rPr>
            <a:t>Community management</a:t>
          </a:r>
        </a:p>
      </dgm:t>
    </dgm:pt>
    <dgm:pt modelId="{A33D2AD9-26A9-46F2-95A0-940A7AFB8BA9}" type="parTrans" cxnId="{3AF7F829-79CC-4BFF-A42F-96A79B837FB6}">
      <dgm:prSet custT="1"/>
      <dgm:spPr/>
      <dgm:t>
        <a:bodyPr/>
        <a:lstStyle/>
        <a:p>
          <a:endParaRPr lang="en-US" sz="1400">
            <a:solidFill>
              <a:schemeClr val="tx1"/>
            </a:solidFill>
          </a:endParaRPr>
        </a:p>
      </dgm:t>
    </dgm:pt>
    <dgm:pt modelId="{5D658E4F-1E3C-495A-8AB4-F1E69F08E008}" type="sibTrans" cxnId="{3AF7F829-79CC-4BFF-A42F-96A79B837FB6}">
      <dgm:prSet/>
      <dgm:spPr/>
      <dgm:t>
        <a:bodyPr/>
        <a:lstStyle/>
        <a:p>
          <a:endParaRPr lang="en-US" sz="1400">
            <a:solidFill>
              <a:schemeClr val="tx1"/>
            </a:solidFill>
          </a:endParaRPr>
        </a:p>
      </dgm:t>
    </dgm:pt>
    <dgm:pt modelId="{FD06D8ED-9CA4-4DEF-8268-A9BB2172912F}" type="pres">
      <dgm:prSet presAssocID="{4FBED23E-41C6-41F1-BFCE-D27C12085C84}" presName="Name0" presStyleCnt="0">
        <dgm:presLayoutVars>
          <dgm:chMax val="1"/>
          <dgm:dir/>
          <dgm:animLvl val="ctr"/>
          <dgm:resizeHandles val="exact"/>
        </dgm:presLayoutVars>
      </dgm:prSet>
      <dgm:spPr/>
    </dgm:pt>
    <dgm:pt modelId="{90FDBDCD-2DB8-4C9C-B546-00A2C99CB7DA}" type="pres">
      <dgm:prSet presAssocID="{9C355801-4ECD-4D4C-A86A-77480D83D211}" presName="centerShape" presStyleLbl="node0" presStyleIdx="0" presStyleCnt="1"/>
      <dgm:spPr/>
    </dgm:pt>
    <dgm:pt modelId="{CC543184-42E4-4E0E-9135-D82790E4F2E3}" type="pres">
      <dgm:prSet presAssocID="{4ED49CCE-47F0-4788-9AFA-3056F0489497}" presName="parTrans" presStyleLbl="sibTrans2D1" presStyleIdx="0" presStyleCnt="7"/>
      <dgm:spPr/>
    </dgm:pt>
    <dgm:pt modelId="{817EFE38-75D6-4A86-859C-E3EC94A4CA7F}" type="pres">
      <dgm:prSet presAssocID="{4ED49CCE-47F0-4788-9AFA-3056F0489497}" presName="connectorText" presStyleLbl="sibTrans2D1" presStyleIdx="0" presStyleCnt="7"/>
      <dgm:spPr/>
    </dgm:pt>
    <dgm:pt modelId="{17548487-CD8E-43A6-893C-8D51F17DFAE7}" type="pres">
      <dgm:prSet presAssocID="{E7DC64FD-2D8E-46A5-BB5A-B13DBC786DAF}" presName="node" presStyleLbl="node1" presStyleIdx="0" presStyleCnt="7">
        <dgm:presLayoutVars>
          <dgm:bulletEnabled val="1"/>
        </dgm:presLayoutVars>
      </dgm:prSet>
      <dgm:spPr/>
    </dgm:pt>
    <dgm:pt modelId="{E4433382-E499-45BD-AA87-72508A275C56}" type="pres">
      <dgm:prSet presAssocID="{2D6ACC1B-EE83-4E09-BAF9-92B99B0ECE70}" presName="parTrans" presStyleLbl="sibTrans2D1" presStyleIdx="1" presStyleCnt="7"/>
      <dgm:spPr/>
    </dgm:pt>
    <dgm:pt modelId="{CBEEF1E6-56AA-4B32-B402-7F5EF899DE16}" type="pres">
      <dgm:prSet presAssocID="{2D6ACC1B-EE83-4E09-BAF9-92B99B0ECE70}" presName="connectorText" presStyleLbl="sibTrans2D1" presStyleIdx="1" presStyleCnt="7"/>
      <dgm:spPr/>
    </dgm:pt>
    <dgm:pt modelId="{90F60643-4287-4973-B8A9-1E0F581BBB19}" type="pres">
      <dgm:prSet presAssocID="{EB45E2C8-EA08-4E4E-8C91-0EBFF6944A0C}" presName="node" presStyleLbl="node1" presStyleIdx="1" presStyleCnt="7">
        <dgm:presLayoutVars>
          <dgm:bulletEnabled val="1"/>
        </dgm:presLayoutVars>
      </dgm:prSet>
      <dgm:spPr/>
    </dgm:pt>
    <dgm:pt modelId="{FBF8214C-5300-47A3-93EA-6417D8F90A68}" type="pres">
      <dgm:prSet presAssocID="{D33F3D2D-39A8-4896-A2F8-C7EDD0DC6323}" presName="parTrans" presStyleLbl="sibTrans2D1" presStyleIdx="2" presStyleCnt="7"/>
      <dgm:spPr/>
    </dgm:pt>
    <dgm:pt modelId="{6B5DF919-92DE-4E35-8FC8-4BA8F4E6DD45}" type="pres">
      <dgm:prSet presAssocID="{D33F3D2D-39A8-4896-A2F8-C7EDD0DC6323}" presName="connectorText" presStyleLbl="sibTrans2D1" presStyleIdx="2" presStyleCnt="7"/>
      <dgm:spPr/>
    </dgm:pt>
    <dgm:pt modelId="{B1F9D4AB-F667-4672-8792-838EDB204D46}" type="pres">
      <dgm:prSet presAssocID="{913EC304-8B60-41F5-8296-E4ADF9689FDD}" presName="node" presStyleLbl="node1" presStyleIdx="2" presStyleCnt="7">
        <dgm:presLayoutVars>
          <dgm:bulletEnabled val="1"/>
        </dgm:presLayoutVars>
      </dgm:prSet>
      <dgm:spPr/>
    </dgm:pt>
    <dgm:pt modelId="{69C10660-64BB-4F6E-A2BE-1ACE6F308B93}" type="pres">
      <dgm:prSet presAssocID="{5587B603-074C-4B51-9781-8343AFE74165}" presName="parTrans" presStyleLbl="sibTrans2D1" presStyleIdx="3" presStyleCnt="7"/>
      <dgm:spPr/>
    </dgm:pt>
    <dgm:pt modelId="{6D2F9BCB-B83B-491C-AAF8-6B215C37DC93}" type="pres">
      <dgm:prSet presAssocID="{5587B603-074C-4B51-9781-8343AFE74165}" presName="connectorText" presStyleLbl="sibTrans2D1" presStyleIdx="3" presStyleCnt="7"/>
      <dgm:spPr/>
    </dgm:pt>
    <dgm:pt modelId="{61AE8EF2-B0FD-4CE2-8E46-7A4F51EA6DCF}" type="pres">
      <dgm:prSet presAssocID="{47F8DC99-18F2-414C-9AA1-4A49D0189300}" presName="node" presStyleLbl="node1" presStyleIdx="3" presStyleCnt="7">
        <dgm:presLayoutVars>
          <dgm:bulletEnabled val="1"/>
        </dgm:presLayoutVars>
      </dgm:prSet>
      <dgm:spPr/>
    </dgm:pt>
    <dgm:pt modelId="{8E20806A-D942-4325-9150-6BC9657B53FF}" type="pres">
      <dgm:prSet presAssocID="{EC3E9D3C-FED3-46F2-AE98-947F1FEDDFA2}" presName="parTrans" presStyleLbl="sibTrans2D1" presStyleIdx="4" presStyleCnt="7"/>
      <dgm:spPr/>
    </dgm:pt>
    <dgm:pt modelId="{9408236A-589C-4780-A9FD-6903195BC70D}" type="pres">
      <dgm:prSet presAssocID="{EC3E9D3C-FED3-46F2-AE98-947F1FEDDFA2}" presName="connectorText" presStyleLbl="sibTrans2D1" presStyleIdx="4" presStyleCnt="7"/>
      <dgm:spPr/>
    </dgm:pt>
    <dgm:pt modelId="{AADE409D-0C03-4044-A8F8-DCEF6035139C}" type="pres">
      <dgm:prSet presAssocID="{24270F0B-690E-4089-A367-F19303ECD604}" presName="node" presStyleLbl="node1" presStyleIdx="4" presStyleCnt="7">
        <dgm:presLayoutVars>
          <dgm:bulletEnabled val="1"/>
        </dgm:presLayoutVars>
      </dgm:prSet>
      <dgm:spPr/>
    </dgm:pt>
    <dgm:pt modelId="{5E1716FF-6F52-4FD0-955C-3634807734F6}" type="pres">
      <dgm:prSet presAssocID="{FD07AFA7-4EF2-45E7-ACFB-B687AE0421AC}" presName="parTrans" presStyleLbl="sibTrans2D1" presStyleIdx="5" presStyleCnt="7"/>
      <dgm:spPr/>
    </dgm:pt>
    <dgm:pt modelId="{FCDDCC59-8D76-4566-B6BE-4AE5B8253341}" type="pres">
      <dgm:prSet presAssocID="{FD07AFA7-4EF2-45E7-ACFB-B687AE0421AC}" presName="connectorText" presStyleLbl="sibTrans2D1" presStyleIdx="5" presStyleCnt="7"/>
      <dgm:spPr/>
    </dgm:pt>
    <dgm:pt modelId="{4D070AFB-8E6D-4AF0-9C16-4D73B6990712}" type="pres">
      <dgm:prSet presAssocID="{4766E61A-BA5D-4B64-A3E8-2565CE03A323}" presName="node" presStyleLbl="node1" presStyleIdx="5" presStyleCnt="7">
        <dgm:presLayoutVars>
          <dgm:bulletEnabled val="1"/>
        </dgm:presLayoutVars>
      </dgm:prSet>
      <dgm:spPr/>
    </dgm:pt>
    <dgm:pt modelId="{924F2B03-201C-4882-B13F-81308DB43FE4}" type="pres">
      <dgm:prSet presAssocID="{A33D2AD9-26A9-46F2-95A0-940A7AFB8BA9}" presName="parTrans" presStyleLbl="sibTrans2D1" presStyleIdx="6" presStyleCnt="7"/>
      <dgm:spPr/>
    </dgm:pt>
    <dgm:pt modelId="{1283A548-B3E4-4F6F-914D-87D162017832}" type="pres">
      <dgm:prSet presAssocID="{A33D2AD9-26A9-46F2-95A0-940A7AFB8BA9}" presName="connectorText" presStyleLbl="sibTrans2D1" presStyleIdx="6" presStyleCnt="7"/>
      <dgm:spPr/>
    </dgm:pt>
    <dgm:pt modelId="{D0E23939-7CE4-4D65-8D3D-751661AD0D30}" type="pres">
      <dgm:prSet presAssocID="{C85A4EEE-45B2-48BD-9EA5-709630CA527B}" presName="node" presStyleLbl="node1" presStyleIdx="6" presStyleCnt="7">
        <dgm:presLayoutVars>
          <dgm:bulletEnabled val="1"/>
        </dgm:presLayoutVars>
      </dgm:prSet>
      <dgm:spPr/>
    </dgm:pt>
  </dgm:ptLst>
  <dgm:cxnLst>
    <dgm:cxn modelId="{E3844001-99BD-4CC8-82D9-5D16F64EB858}" type="presOf" srcId="{D33F3D2D-39A8-4896-A2F8-C7EDD0DC6323}" destId="{FBF8214C-5300-47A3-93EA-6417D8F90A68}" srcOrd="0" destOrd="0" presId="urn:microsoft.com/office/officeart/2005/8/layout/radial5"/>
    <dgm:cxn modelId="{55065207-5B91-49BB-A443-614BD7E9471F}" type="presOf" srcId="{FD07AFA7-4EF2-45E7-ACFB-B687AE0421AC}" destId="{5E1716FF-6F52-4FD0-955C-3634807734F6}" srcOrd="0" destOrd="0" presId="urn:microsoft.com/office/officeart/2005/8/layout/radial5"/>
    <dgm:cxn modelId="{C96E8C16-1319-4DAF-9BE0-1AFA9A54114C}" srcId="{9C355801-4ECD-4D4C-A86A-77480D83D211}" destId="{EB45E2C8-EA08-4E4E-8C91-0EBFF6944A0C}" srcOrd="1" destOrd="0" parTransId="{2D6ACC1B-EE83-4E09-BAF9-92B99B0ECE70}" sibTransId="{5F236F05-FB9E-401E-B10A-C71CEE1B142B}"/>
    <dgm:cxn modelId="{3AF7F829-79CC-4BFF-A42F-96A79B837FB6}" srcId="{9C355801-4ECD-4D4C-A86A-77480D83D211}" destId="{C85A4EEE-45B2-48BD-9EA5-709630CA527B}" srcOrd="6" destOrd="0" parTransId="{A33D2AD9-26A9-46F2-95A0-940A7AFB8BA9}" sibTransId="{5D658E4F-1E3C-495A-8AB4-F1E69F08E008}"/>
    <dgm:cxn modelId="{97E3F43D-B68A-4735-AB65-4AC3B9FE0326}" type="presOf" srcId="{EC3E9D3C-FED3-46F2-AE98-947F1FEDDFA2}" destId="{9408236A-589C-4780-A9FD-6903195BC70D}" srcOrd="1" destOrd="0" presId="urn:microsoft.com/office/officeart/2005/8/layout/radial5"/>
    <dgm:cxn modelId="{B592885F-CD97-47A6-A74F-A52C110D5670}" type="presOf" srcId="{4ED49CCE-47F0-4788-9AFA-3056F0489497}" destId="{817EFE38-75D6-4A86-859C-E3EC94A4CA7F}" srcOrd="1" destOrd="0" presId="urn:microsoft.com/office/officeart/2005/8/layout/radial5"/>
    <dgm:cxn modelId="{F9771441-6610-45B4-B511-5E2A1A3ABED2}" type="presOf" srcId="{A33D2AD9-26A9-46F2-95A0-940A7AFB8BA9}" destId="{1283A548-B3E4-4F6F-914D-87D162017832}" srcOrd="1" destOrd="0" presId="urn:microsoft.com/office/officeart/2005/8/layout/radial5"/>
    <dgm:cxn modelId="{61141464-AB40-4FEF-A529-24D4750D8A2C}" type="presOf" srcId="{47F8DC99-18F2-414C-9AA1-4A49D0189300}" destId="{61AE8EF2-B0FD-4CE2-8E46-7A4F51EA6DCF}" srcOrd="0" destOrd="0" presId="urn:microsoft.com/office/officeart/2005/8/layout/radial5"/>
    <dgm:cxn modelId="{51819344-CEE0-46FF-A1AC-731CE408B729}" srcId="{9C355801-4ECD-4D4C-A86A-77480D83D211}" destId="{913EC304-8B60-41F5-8296-E4ADF9689FDD}" srcOrd="2" destOrd="0" parTransId="{D33F3D2D-39A8-4896-A2F8-C7EDD0DC6323}" sibTransId="{5B1913D3-165E-4C3E-8AE6-B417EEC497BC}"/>
    <dgm:cxn modelId="{5C694E48-0263-4155-A985-2B3D3504C1EA}" type="presOf" srcId="{9C355801-4ECD-4D4C-A86A-77480D83D211}" destId="{90FDBDCD-2DB8-4C9C-B546-00A2C99CB7DA}" srcOrd="0" destOrd="0" presId="urn:microsoft.com/office/officeart/2005/8/layout/radial5"/>
    <dgm:cxn modelId="{D76EFE4C-F217-4648-9A9A-54A4B0FCF801}" type="presOf" srcId="{2D6ACC1B-EE83-4E09-BAF9-92B99B0ECE70}" destId="{CBEEF1E6-56AA-4B32-B402-7F5EF899DE16}" srcOrd="1" destOrd="0" presId="urn:microsoft.com/office/officeart/2005/8/layout/radial5"/>
    <dgm:cxn modelId="{F1BE434D-D418-44C3-A2B1-7013E6B1C664}" type="presOf" srcId="{E7DC64FD-2D8E-46A5-BB5A-B13DBC786DAF}" destId="{17548487-CD8E-43A6-893C-8D51F17DFAE7}" srcOrd="0" destOrd="0" presId="urn:microsoft.com/office/officeart/2005/8/layout/radial5"/>
    <dgm:cxn modelId="{A1666252-4E21-46B1-AB78-B7AA07FB1B59}" type="presOf" srcId="{5587B603-074C-4B51-9781-8343AFE74165}" destId="{6D2F9BCB-B83B-491C-AAF8-6B215C37DC93}" srcOrd="1" destOrd="0" presId="urn:microsoft.com/office/officeart/2005/8/layout/radial5"/>
    <dgm:cxn modelId="{768CB954-AD4F-4FBA-AB8C-8F6A67BED435}" type="presOf" srcId="{4ED49CCE-47F0-4788-9AFA-3056F0489497}" destId="{CC543184-42E4-4E0E-9135-D82790E4F2E3}" srcOrd="0" destOrd="0" presId="urn:microsoft.com/office/officeart/2005/8/layout/radial5"/>
    <dgm:cxn modelId="{F50E0681-7504-4E04-8DAE-E9E04786B7FD}" type="presOf" srcId="{D33F3D2D-39A8-4896-A2F8-C7EDD0DC6323}" destId="{6B5DF919-92DE-4E35-8FC8-4BA8F4E6DD45}" srcOrd="1" destOrd="0" presId="urn:microsoft.com/office/officeart/2005/8/layout/radial5"/>
    <dgm:cxn modelId="{E1CC9A8B-168D-4DDE-8B2E-7D66D6CA34CD}" srcId="{9C355801-4ECD-4D4C-A86A-77480D83D211}" destId="{4766E61A-BA5D-4B64-A3E8-2565CE03A323}" srcOrd="5" destOrd="0" parTransId="{FD07AFA7-4EF2-45E7-ACFB-B687AE0421AC}" sibTransId="{B9484FF9-F75F-4BDA-9AE1-6196D4A58BD9}"/>
    <dgm:cxn modelId="{C27F4496-9EC9-43E1-BA49-F95805D3EF0B}" type="presOf" srcId="{2D6ACC1B-EE83-4E09-BAF9-92B99B0ECE70}" destId="{E4433382-E499-45BD-AA87-72508A275C56}" srcOrd="0" destOrd="0" presId="urn:microsoft.com/office/officeart/2005/8/layout/radial5"/>
    <dgm:cxn modelId="{EDA1D596-29A9-42CC-94BF-7F725D833D5C}" srcId="{9C355801-4ECD-4D4C-A86A-77480D83D211}" destId="{E7DC64FD-2D8E-46A5-BB5A-B13DBC786DAF}" srcOrd="0" destOrd="0" parTransId="{4ED49CCE-47F0-4788-9AFA-3056F0489497}" sibTransId="{4CC0FA3E-7066-47AE-B5B4-81559113EDC3}"/>
    <dgm:cxn modelId="{B656A1AC-3B8B-4E3B-8633-477452439B17}" type="presOf" srcId="{EB45E2C8-EA08-4E4E-8C91-0EBFF6944A0C}" destId="{90F60643-4287-4973-B8A9-1E0F581BBB19}" srcOrd="0" destOrd="0" presId="urn:microsoft.com/office/officeart/2005/8/layout/radial5"/>
    <dgm:cxn modelId="{A378BCAC-24E5-43EB-9E95-42EEEDB54D7C}" type="presOf" srcId="{5587B603-074C-4B51-9781-8343AFE74165}" destId="{69C10660-64BB-4F6E-A2BE-1ACE6F308B93}" srcOrd="0" destOrd="0" presId="urn:microsoft.com/office/officeart/2005/8/layout/radial5"/>
    <dgm:cxn modelId="{4244E7AF-0029-4B31-A010-713756E4214F}" type="presOf" srcId="{24270F0B-690E-4089-A367-F19303ECD604}" destId="{AADE409D-0C03-4044-A8F8-DCEF6035139C}" srcOrd="0" destOrd="0" presId="urn:microsoft.com/office/officeart/2005/8/layout/radial5"/>
    <dgm:cxn modelId="{888F00B7-5CDC-40EA-8698-3B7BAC66CB79}" type="presOf" srcId="{A33D2AD9-26A9-46F2-95A0-940A7AFB8BA9}" destId="{924F2B03-201C-4882-B13F-81308DB43FE4}" srcOrd="0" destOrd="0" presId="urn:microsoft.com/office/officeart/2005/8/layout/radial5"/>
    <dgm:cxn modelId="{5EB1E9D3-D339-4FDB-BD2D-00F3D33CA5CC}" type="presOf" srcId="{4FBED23E-41C6-41F1-BFCE-D27C12085C84}" destId="{FD06D8ED-9CA4-4DEF-8268-A9BB2172912F}" srcOrd="0" destOrd="0" presId="urn:microsoft.com/office/officeart/2005/8/layout/radial5"/>
    <dgm:cxn modelId="{8437FBD6-0023-441A-9596-839B95B3F365}" type="presOf" srcId="{913EC304-8B60-41F5-8296-E4ADF9689FDD}" destId="{B1F9D4AB-F667-4672-8792-838EDB204D46}" srcOrd="0" destOrd="0" presId="urn:microsoft.com/office/officeart/2005/8/layout/radial5"/>
    <dgm:cxn modelId="{DB82A2DF-2986-4774-93A2-2E9838DCBAF2}" type="presOf" srcId="{4766E61A-BA5D-4B64-A3E8-2565CE03A323}" destId="{4D070AFB-8E6D-4AF0-9C16-4D73B6990712}" srcOrd="0" destOrd="0" presId="urn:microsoft.com/office/officeart/2005/8/layout/radial5"/>
    <dgm:cxn modelId="{D37B63E6-1296-44D9-89F8-970CFCFAF5B9}" type="presOf" srcId="{FD07AFA7-4EF2-45E7-ACFB-B687AE0421AC}" destId="{FCDDCC59-8D76-4566-B6BE-4AE5B8253341}" srcOrd="1" destOrd="0" presId="urn:microsoft.com/office/officeart/2005/8/layout/radial5"/>
    <dgm:cxn modelId="{1A99B8E7-9EBF-423C-BA04-4A001CF7CDC0}" type="presOf" srcId="{C85A4EEE-45B2-48BD-9EA5-709630CA527B}" destId="{D0E23939-7CE4-4D65-8D3D-751661AD0D30}" srcOrd="0" destOrd="0" presId="urn:microsoft.com/office/officeart/2005/8/layout/radial5"/>
    <dgm:cxn modelId="{531976EF-E8E9-41A0-A2D9-21F1A969CE35}" srcId="{4FBED23E-41C6-41F1-BFCE-D27C12085C84}" destId="{9C355801-4ECD-4D4C-A86A-77480D83D211}" srcOrd="0" destOrd="0" parTransId="{8432BEFB-55B7-4A83-A18A-B257F8492A44}" sibTransId="{81DD5C73-42CB-4439-8FA9-E54887638380}"/>
    <dgm:cxn modelId="{D25915FB-BD55-4CF7-A5F7-F992644C2CDF}" type="presOf" srcId="{EC3E9D3C-FED3-46F2-AE98-947F1FEDDFA2}" destId="{8E20806A-D942-4325-9150-6BC9657B53FF}" srcOrd="0" destOrd="0" presId="urn:microsoft.com/office/officeart/2005/8/layout/radial5"/>
    <dgm:cxn modelId="{5171E3FE-8D9E-4865-B331-82605FC05ED3}" srcId="{9C355801-4ECD-4D4C-A86A-77480D83D211}" destId="{47F8DC99-18F2-414C-9AA1-4A49D0189300}" srcOrd="3" destOrd="0" parTransId="{5587B603-074C-4B51-9781-8343AFE74165}" sibTransId="{CCACFECF-877C-4947-955E-6DB080EFF8A0}"/>
    <dgm:cxn modelId="{26AB6BFF-2A7A-4A4A-866D-65FBF0239823}" srcId="{9C355801-4ECD-4D4C-A86A-77480D83D211}" destId="{24270F0B-690E-4089-A367-F19303ECD604}" srcOrd="4" destOrd="0" parTransId="{EC3E9D3C-FED3-46F2-AE98-947F1FEDDFA2}" sibTransId="{0329ACF1-2C2C-40E4-9CC6-DBD424DEE74E}"/>
    <dgm:cxn modelId="{AF34EA67-2281-4343-9964-F4A539CCC797}" type="presParOf" srcId="{FD06D8ED-9CA4-4DEF-8268-A9BB2172912F}" destId="{90FDBDCD-2DB8-4C9C-B546-00A2C99CB7DA}" srcOrd="0" destOrd="0" presId="urn:microsoft.com/office/officeart/2005/8/layout/radial5"/>
    <dgm:cxn modelId="{09E9BEF6-9680-477E-BE62-48B8C9ADC68A}" type="presParOf" srcId="{FD06D8ED-9CA4-4DEF-8268-A9BB2172912F}" destId="{CC543184-42E4-4E0E-9135-D82790E4F2E3}" srcOrd="1" destOrd="0" presId="urn:microsoft.com/office/officeart/2005/8/layout/radial5"/>
    <dgm:cxn modelId="{84C26327-FA43-4842-B32E-2156D26570E0}" type="presParOf" srcId="{CC543184-42E4-4E0E-9135-D82790E4F2E3}" destId="{817EFE38-75D6-4A86-859C-E3EC94A4CA7F}" srcOrd="0" destOrd="0" presId="urn:microsoft.com/office/officeart/2005/8/layout/radial5"/>
    <dgm:cxn modelId="{DC9CA1A5-48A3-4426-8898-DD3EB0477280}" type="presParOf" srcId="{FD06D8ED-9CA4-4DEF-8268-A9BB2172912F}" destId="{17548487-CD8E-43A6-893C-8D51F17DFAE7}" srcOrd="2" destOrd="0" presId="urn:microsoft.com/office/officeart/2005/8/layout/radial5"/>
    <dgm:cxn modelId="{7EB6A1D9-B64A-40F5-9B03-C34FF4E12AD0}" type="presParOf" srcId="{FD06D8ED-9CA4-4DEF-8268-A9BB2172912F}" destId="{E4433382-E499-45BD-AA87-72508A275C56}" srcOrd="3" destOrd="0" presId="urn:microsoft.com/office/officeart/2005/8/layout/radial5"/>
    <dgm:cxn modelId="{88BF061F-B8E9-48DE-A59E-691FF09EC73E}" type="presParOf" srcId="{E4433382-E499-45BD-AA87-72508A275C56}" destId="{CBEEF1E6-56AA-4B32-B402-7F5EF899DE16}" srcOrd="0" destOrd="0" presId="urn:microsoft.com/office/officeart/2005/8/layout/radial5"/>
    <dgm:cxn modelId="{4F4C60CF-B677-497A-B119-04FFCD24CD1C}" type="presParOf" srcId="{FD06D8ED-9CA4-4DEF-8268-A9BB2172912F}" destId="{90F60643-4287-4973-B8A9-1E0F581BBB19}" srcOrd="4" destOrd="0" presId="urn:microsoft.com/office/officeart/2005/8/layout/radial5"/>
    <dgm:cxn modelId="{84211472-20E6-4DF9-AF9B-2A350C76F624}" type="presParOf" srcId="{FD06D8ED-9CA4-4DEF-8268-A9BB2172912F}" destId="{FBF8214C-5300-47A3-93EA-6417D8F90A68}" srcOrd="5" destOrd="0" presId="urn:microsoft.com/office/officeart/2005/8/layout/radial5"/>
    <dgm:cxn modelId="{866D213A-CE82-4E9D-8FDE-D4C3172BED4E}" type="presParOf" srcId="{FBF8214C-5300-47A3-93EA-6417D8F90A68}" destId="{6B5DF919-92DE-4E35-8FC8-4BA8F4E6DD45}" srcOrd="0" destOrd="0" presId="urn:microsoft.com/office/officeart/2005/8/layout/radial5"/>
    <dgm:cxn modelId="{A002A17D-4B33-42BD-B09B-642EB6469B73}" type="presParOf" srcId="{FD06D8ED-9CA4-4DEF-8268-A9BB2172912F}" destId="{B1F9D4AB-F667-4672-8792-838EDB204D46}" srcOrd="6" destOrd="0" presId="urn:microsoft.com/office/officeart/2005/8/layout/radial5"/>
    <dgm:cxn modelId="{B4BB6A46-9692-4B14-8605-0882C773C246}" type="presParOf" srcId="{FD06D8ED-9CA4-4DEF-8268-A9BB2172912F}" destId="{69C10660-64BB-4F6E-A2BE-1ACE6F308B93}" srcOrd="7" destOrd="0" presId="urn:microsoft.com/office/officeart/2005/8/layout/radial5"/>
    <dgm:cxn modelId="{47A26185-7973-43BD-812E-30373864D48B}" type="presParOf" srcId="{69C10660-64BB-4F6E-A2BE-1ACE6F308B93}" destId="{6D2F9BCB-B83B-491C-AAF8-6B215C37DC93}" srcOrd="0" destOrd="0" presId="urn:microsoft.com/office/officeart/2005/8/layout/radial5"/>
    <dgm:cxn modelId="{B2F99575-9766-41A7-A4AE-C9247AD34AF2}" type="presParOf" srcId="{FD06D8ED-9CA4-4DEF-8268-A9BB2172912F}" destId="{61AE8EF2-B0FD-4CE2-8E46-7A4F51EA6DCF}" srcOrd="8" destOrd="0" presId="urn:microsoft.com/office/officeart/2005/8/layout/radial5"/>
    <dgm:cxn modelId="{77A15A98-74CD-410A-B993-E25191684695}" type="presParOf" srcId="{FD06D8ED-9CA4-4DEF-8268-A9BB2172912F}" destId="{8E20806A-D942-4325-9150-6BC9657B53FF}" srcOrd="9" destOrd="0" presId="urn:microsoft.com/office/officeart/2005/8/layout/radial5"/>
    <dgm:cxn modelId="{593A4238-DF9C-463F-A2EE-9A591C90DD74}" type="presParOf" srcId="{8E20806A-D942-4325-9150-6BC9657B53FF}" destId="{9408236A-589C-4780-A9FD-6903195BC70D}" srcOrd="0" destOrd="0" presId="urn:microsoft.com/office/officeart/2005/8/layout/radial5"/>
    <dgm:cxn modelId="{07D78868-94DC-4A4D-B076-E50E2BF85A35}" type="presParOf" srcId="{FD06D8ED-9CA4-4DEF-8268-A9BB2172912F}" destId="{AADE409D-0C03-4044-A8F8-DCEF6035139C}" srcOrd="10" destOrd="0" presId="urn:microsoft.com/office/officeart/2005/8/layout/radial5"/>
    <dgm:cxn modelId="{8234857F-55A2-480B-94CE-E274BEE519F8}" type="presParOf" srcId="{FD06D8ED-9CA4-4DEF-8268-A9BB2172912F}" destId="{5E1716FF-6F52-4FD0-955C-3634807734F6}" srcOrd="11" destOrd="0" presId="urn:microsoft.com/office/officeart/2005/8/layout/radial5"/>
    <dgm:cxn modelId="{33674713-C998-4DE4-801E-CC90EC92B7B3}" type="presParOf" srcId="{5E1716FF-6F52-4FD0-955C-3634807734F6}" destId="{FCDDCC59-8D76-4566-B6BE-4AE5B8253341}" srcOrd="0" destOrd="0" presId="urn:microsoft.com/office/officeart/2005/8/layout/radial5"/>
    <dgm:cxn modelId="{F325C977-6C74-4102-B88C-6DCE86BE694B}" type="presParOf" srcId="{FD06D8ED-9CA4-4DEF-8268-A9BB2172912F}" destId="{4D070AFB-8E6D-4AF0-9C16-4D73B6990712}" srcOrd="12" destOrd="0" presId="urn:microsoft.com/office/officeart/2005/8/layout/radial5"/>
    <dgm:cxn modelId="{533231C8-915E-443C-A580-8FA7FE4E14CB}" type="presParOf" srcId="{FD06D8ED-9CA4-4DEF-8268-A9BB2172912F}" destId="{924F2B03-201C-4882-B13F-81308DB43FE4}" srcOrd="13" destOrd="0" presId="urn:microsoft.com/office/officeart/2005/8/layout/radial5"/>
    <dgm:cxn modelId="{77AB463C-92AE-46F0-A90E-6A8C5251F43A}" type="presParOf" srcId="{924F2B03-201C-4882-B13F-81308DB43FE4}" destId="{1283A548-B3E4-4F6F-914D-87D162017832}" srcOrd="0" destOrd="0" presId="urn:microsoft.com/office/officeart/2005/8/layout/radial5"/>
    <dgm:cxn modelId="{A1642145-D3F2-4298-A3EE-6262AA0ED7EE}" type="presParOf" srcId="{FD06D8ED-9CA4-4DEF-8268-A9BB2172912F}" destId="{D0E23939-7CE4-4D65-8D3D-751661AD0D3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77E7B3-3839-4F92-8B3F-E9866FD91BF8}"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A6A659ED-C9F3-49CF-8147-B1814A5137BA}">
      <dgm:prSet phldrT="[Text]" custT="1"/>
      <dgm:spPr/>
      <dgm:t>
        <a:bodyPr/>
        <a:lstStyle/>
        <a:p>
          <a:r>
            <a:rPr lang="en-US" sz="1800" b="1" dirty="0">
              <a:solidFill>
                <a:schemeClr val="tx1"/>
              </a:solidFill>
            </a:rPr>
            <a:t>Features</a:t>
          </a:r>
        </a:p>
      </dgm:t>
    </dgm:pt>
    <dgm:pt modelId="{204A7A04-7798-4912-8D8C-B4B77092ABD0}" type="parTrans" cxnId="{97C91999-6886-4675-8B1D-24DD5401D005}">
      <dgm:prSet/>
      <dgm:spPr/>
      <dgm:t>
        <a:bodyPr/>
        <a:lstStyle/>
        <a:p>
          <a:endParaRPr lang="en-US" sz="1800" b="0">
            <a:solidFill>
              <a:schemeClr val="tx1"/>
            </a:solidFill>
          </a:endParaRPr>
        </a:p>
      </dgm:t>
    </dgm:pt>
    <dgm:pt modelId="{17656CFB-67D9-4868-8E59-954E01F8A0F0}" type="sibTrans" cxnId="{97C91999-6886-4675-8B1D-24DD5401D005}">
      <dgm:prSet/>
      <dgm:spPr/>
      <dgm:t>
        <a:bodyPr/>
        <a:lstStyle/>
        <a:p>
          <a:endParaRPr lang="en-US" sz="1800" b="0">
            <a:solidFill>
              <a:schemeClr val="tx1"/>
            </a:solidFill>
          </a:endParaRPr>
        </a:p>
      </dgm:t>
    </dgm:pt>
    <dgm:pt modelId="{999D069D-46D8-4103-B657-63D7D5D2E529}">
      <dgm:prSet phldrT="[Text]" custT="1"/>
      <dgm:spPr/>
      <dgm:t>
        <a:bodyPr/>
        <a:lstStyle/>
        <a:p>
          <a:r>
            <a:rPr lang="en-US" sz="1600" b="0" dirty="0">
              <a:solidFill>
                <a:schemeClr val="tx1"/>
              </a:solidFill>
            </a:rPr>
            <a:t>Statuses</a:t>
          </a:r>
        </a:p>
      </dgm:t>
    </dgm:pt>
    <dgm:pt modelId="{30DAB80E-8160-4CA5-B9CC-75B52147BBB1}" type="parTrans" cxnId="{095F988E-B6E6-43BC-A8BF-C7D5ABD546C1}">
      <dgm:prSet custT="1"/>
      <dgm:spPr/>
      <dgm:t>
        <a:bodyPr/>
        <a:lstStyle/>
        <a:p>
          <a:endParaRPr lang="en-US" sz="1800" b="0">
            <a:solidFill>
              <a:schemeClr val="tx1"/>
            </a:solidFill>
          </a:endParaRPr>
        </a:p>
      </dgm:t>
    </dgm:pt>
    <dgm:pt modelId="{6CD9C91E-5383-4B82-BFD7-3B389DB0481B}" type="sibTrans" cxnId="{095F988E-B6E6-43BC-A8BF-C7D5ABD546C1}">
      <dgm:prSet/>
      <dgm:spPr/>
      <dgm:t>
        <a:bodyPr/>
        <a:lstStyle/>
        <a:p>
          <a:endParaRPr lang="en-US" sz="1800" b="0">
            <a:solidFill>
              <a:schemeClr val="tx1"/>
            </a:solidFill>
          </a:endParaRPr>
        </a:p>
      </dgm:t>
    </dgm:pt>
    <dgm:pt modelId="{ED650BE5-0161-42B1-8297-50354C89A4DE}">
      <dgm:prSet phldrT="[Text]" custT="1"/>
      <dgm:spPr/>
      <dgm:t>
        <a:bodyPr/>
        <a:lstStyle/>
        <a:p>
          <a:r>
            <a:rPr lang="en-US" sz="1800" b="0" dirty="0">
              <a:solidFill>
                <a:schemeClr val="tx1"/>
              </a:solidFill>
            </a:rPr>
            <a:t>Pictures and videos</a:t>
          </a:r>
        </a:p>
      </dgm:t>
    </dgm:pt>
    <dgm:pt modelId="{4646C786-90A9-4785-94B5-A5D946A4C787}" type="parTrans" cxnId="{D608E122-417C-4A31-8B7D-5DFB451F66E7}">
      <dgm:prSet custT="1"/>
      <dgm:spPr/>
      <dgm:t>
        <a:bodyPr/>
        <a:lstStyle/>
        <a:p>
          <a:endParaRPr lang="en-US" sz="1800" b="0">
            <a:solidFill>
              <a:schemeClr val="tx1"/>
            </a:solidFill>
          </a:endParaRPr>
        </a:p>
      </dgm:t>
    </dgm:pt>
    <dgm:pt modelId="{27ADDA45-8363-4E6E-A6EC-FA29583FE399}" type="sibTrans" cxnId="{D608E122-417C-4A31-8B7D-5DFB451F66E7}">
      <dgm:prSet/>
      <dgm:spPr/>
      <dgm:t>
        <a:bodyPr/>
        <a:lstStyle/>
        <a:p>
          <a:endParaRPr lang="en-US" sz="1800" b="0">
            <a:solidFill>
              <a:schemeClr val="tx1"/>
            </a:solidFill>
          </a:endParaRPr>
        </a:p>
      </dgm:t>
    </dgm:pt>
    <dgm:pt modelId="{11B7BB71-3FAA-497C-87E2-1CB3A0CA667E}">
      <dgm:prSet phldrT="[Text]" custT="1"/>
      <dgm:spPr/>
      <dgm:t>
        <a:bodyPr/>
        <a:lstStyle/>
        <a:p>
          <a:r>
            <a:rPr lang="en-US" sz="1800" b="0" dirty="0">
              <a:solidFill>
                <a:schemeClr val="tx1"/>
              </a:solidFill>
            </a:rPr>
            <a:t>Share</a:t>
          </a:r>
        </a:p>
      </dgm:t>
    </dgm:pt>
    <dgm:pt modelId="{F2BC0D4B-51C8-4EF3-96A9-0924D8085F30}" type="parTrans" cxnId="{A419CC43-2DF9-410C-8359-4F949FFE7A60}">
      <dgm:prSet custT="1"/>
      <dgm:spPr/>
      <dgm:t>
        <a:bodyPr/>
        <a:lstStyle/>
        <a:p>
          <a:endParaRPr lang="en-US" sz="1800" b="0">
            <a:solidFill>
              <a:schemeClr val="tx1"/>
            </a:solidFill>
          </a:endParaRPr>
        </a:p>
      </dgm:t>
    </dgm:pt>
    <dgm:pt modelId="{69299566-1984-4DE2-AFE0-80B8F050EC80}" type="sibTrans" cxnId="{A419CC43-2DF9-410C-8359-4F949FFE7A60}">
      <dgm:prSet/>
      <dgm:spPr/>
      <dgm:t>
        <a:bodyPr/>
        <a:lstStyle/>
        <a:p>
          <a:endParaRPr lang="en-US" sz="1800" b="0">
            <a:solidFill>
              <a:schemeClr val="tx1"/>
            </a:solidFill>
          </a:endParaRPr>
        </a:p>
      </dgm:t>
    </dgm:pt>
    <dgm:pt modelId="{FA499975-F8B7-4C14-A3A6-D2DCB88CB244}">
      <dgm:prSet phldrT="[Text]" custT="1"/>
      <dgm:spPr/>
      <dgm:t>
        <a:bodyPr/>
        <a:lstStyle/>
        <a:p>
          <a:r>
            <a:rPr lang="en-US" sz="1400" b="0" dirty="0">
              <a:solidFill>
                <a:schemeClr val="tx1"/>
              </a:solidFill>
            </a:rPr>
            <a:t>Comment</a:t>
          </a:r>
        </a:p>
      </dgm:t>
    </dgm:pt>
    <dgm:pt modelId="{2CF35401-12E6-4DE3-A4A1-A4820B056A68}" type="parTrans" cxnId="{70AA33DC-E0E2-4BAD-8AA6-5F527DB5BFA9}">
      <dgm:prSet custT="1"/>
      <dgm:spPr/>
      <dgm:t>
        <a:bodyPr/>
        <a:lstStyle/>
        <a:p>
          <a:endParaRPr lang="en-US" sz="1800" b="0">
            <a:solidFill>
              <a:schemeClr val="tx1"/>
            </a:solidFill>
          </a:endParaRPr>
        </a:p>
      </dgm:t>
    </dgm:pt>
    <dgm:pt modelId="{0953F8D1-4CEB-4D28-B71D-3A898981D7C4}" type="sibTrans" cxnId="{70AA33DC-E0E2-4BAD-8AA6-5F527DB5BFA9}">
      <dgm:prSet/>
      <dgm:spPr/>
      <dgm:t>
        <a:bodyPr/>
        <a:lstStyle/>
        <a:p>
          <a:endParaRPr lang="en-US" sz="1800" b="0">
            <a:solidFill>
              <a:schemeClr val="tx1"/>
            </a:solidFill>
          </a:endParaRPr>
        </a:p>
      </dgm:t>
    </dgm:pt>
    <dgm:pt modelId="{C6B0D1D2-EF87-4FD8-BEDB-48390BA91CCE}">
      <dgm:prSet phldrT="[Text]" custT="1"/>
      <dgm:spPr/>
      <dgm:t>
        <a:bodyPr/>
        <a:lstStyle/>
        <a:p>
          <a:r>
            <a:rPr lang="en-US" sz="1800" b="0" dirty="0">
              <a:solidFill>
                <a:schemeClr val="tx1"/>
              </a:solidFill>
            </a:rPr>
            <a:t>Tag</a:t>
          </a:r>
        </a:p>
      </dgm:t>
    </dgm:pt>
    <dgm:pt modelId="{ABD0BB93-DA14-44AB-BF2A-2BA0F02D2EA9}" type="parTrans" cxnId="{2CBF75B5-3A79-42C5-8CB5-BBEDD596BEF4}">
      <dgm:prSet custT="1"/>
      <dgm:spPr/>
      <dgm:t>
        <a:bodyPr/>
        <a:lstStyle/>
        <a:p>
          <a:endParaRPr lang="en-US" sz="1800" b="0">
            <a:solidFill>
              <a:schemeClr val="tx1"/>
            </a:solidFill>
          </a:endParaRPr>
        </a:p>
      </dgm:t>
    </dgm:pt>
    <dgm:pt modelId="{5BF8D9DF-FAFE-48D5-B729-8B9D321B3BA1}" type="sibTrans" cxnId="{2CBF75B5-3A79-42C5-8CB5-BBEDD596BEF4}">
      <dgm:prSet/>
      <dgm:spPr/>
      <dgm:t>
        <a:bodyPr/>
        <a:lstStyle/>
        <a:p>
          <a:endParaRPr lang="en-US" sz="1800" b="0">
            <a:solidFill>
              <a:schemeClr val="tx1"/>
            </a:solidFill>
          </a:endParaRPr>
        </a:p>
      </dgm:t>
    </dgm:pt>
    <dgm:pt modelId="{98DA7F91-D5E7-490E-A678-CDCCDEA69E76}">
      <dgm:prSet phldrT="[Text]" custT="1"/>
      <dgm:spPr/>
      <dgm:t>
        <a:bodyPr/>
        <a:lstStyle/>
        <a:p>
          <a:r>
            <a:rPr lang="en-US" sz="1800" b="0" dirty="0">
              <a:solidFill>
                <a:schemeClr val="tx1"/>
              </a:solidFill>
            </a:rPr>
            <a:t>Chat</a:t>
          </a:r>
        </a:p>
      </dgm:t>
    </dgm:pt>
    <dgm:pt modelId="{7055E0D2-9A9B-46B8-8076-B51362BEF177}" type="parTrans" cxnId="{298EEFF4-C921-401F-B066-5AA2CDCDDC35}">
      <dgm:prSet custT="1"/>
      <dgm:spPr/>
      <dgm:t>
        <a:bodyPr/>
        <a:lstStyle/>
        <a:p>
          <a:endParaRPr lang="en-US" sz="1800" b="0">
            <a:solidFill>
              <a:schemeClr val="tx1"/>
            </a:solidFill>
          </a:endParaRPr>
        </a:p>
      </dgm:t>
    </dgm:pt>
    <dgm:pt modelId="{E3B9C1FB-A2DE-4D4A-BE10-D020FE492589}" type="sibTrans" cxnId="{298EEFF4-C921-401F-B066-5AA2CDCDDC35}">
      <dgm:prSet/>
      <dgm:spPr/>
      <dgm:t>
        <a:bodyPr/>
        <a:lstStyle/>
        <a:p>
          <a:endParaRPr lang="en-US" sz="1800" b="0">
            <a:solidFill>
              <a:schemeClr val="tx1"/>
            </a:solidFill>
          </a:endParaRPr>
        </a:p>
      </dgm:t>
    </dgm:pt>
    <dgm:pt modelId="{82E5FE51-5509-431F-9CF0-53C0945B8D99}">
      <dgm:prSet phldrT="[Text]" custT="1"/>
      <dgm:spPr/>
      <dgm:t>
        <a:bodyPr/>
        <a:lstStyle/>
        <a:p>
          <a:r>
            <a:rPr lang="en-US" sz="1800" b="0">
              <a:solidFill>
                <a:schemeClr val="tx1"/>
              </a:solidFill>
            </a:rPr>
            <a:t>Like</a:t>
          </a:r>
          <a:endParaRPr lang="en-US" sz="1800" b="0" dirty="0">
            <a:solidFill>
              <a:schemeClr val="tx1"/>
            </a:solidFill>
          </a:endParaRPr>
        </a:p>
      </dgm:t>
    </dgm:pt>
    <dgm:pt modelId="{9666BE76-067D-4963-B681-E12DEAB0D2F0}" type="parTrans" cxnId="{AB7F03D2-449E-4567-852A-015992FBFB8D}">
      <dgm:prSet custT="1"/>
      <dgm:spPr/>
      <dgm:t>
        <a:bodyPr/>
        <a:lstStyle/>
        <a:p>
          <a:endParaRPr lang="en-US" sz="1800" b="0">
            <a:solidFill>
              <a:schemeClr val="tx1"/>
            </a:solidFill>
          </a:endParaRPr>
        </a:p>
      </dgm:t>
    </dgm:pt>
    <dgm:pt modelId="{CEBEB15F-9E1F-498B-9616-E50C43669481}" type="sibTrans" cxnId="{AB7F03D2-449E-4567-852A-015992FBFB8D}">
      <dgm:prSet/>
      <dgm:spPr/>
      <dgm:t>
        <a:bodyPr/>
        <a:lstStyle/>
        <a:p>
          <a:endParaRPr lang="en-US" sz="1800" b="0">
            <a:solidFill>
              <a:schemeClr val="tx1"/>
            </a:solidFill>
          </a:endParaRPr>
        </a:p>
      </dgm:t>
    </dgm:pt>
    <dgm:pt modelId="{FDEA0AE0-2091-40A8-A5D8-21165B27BE90}" type="pres">
      <dgm:prSet presAssocID="{C177E7B3-3839-4F92-8B3F-E9866FD91BF8}" presName="Name0" presStyleCnt="0">
        <dgm:presLayoutVars>
          <dgm:chMax val="1"/>
          <dgm:dir/>
          <dgm:animLvl val="ctr"/>
          <dgm:resizeHandles val="exact"/>
        </dgm:presLayoutVars>
      </dgm:prSet>
      <dgm:spPr/>
    </dgm:pt>
    <dgm:pt modelId="{B70BF618-CF6D-4A3D-8FB9-6D23805A7CD4}" type="pres">
      <dgm:prSet presAssocID="{A6A659ED-C9F3-49CF-8147-B1814A5137BA}" presName="centerShape" presStyleLbl="node0" presStyleIdx="0" presStyleCnt="1"/>
      <dgm:spPr/>
    </dgm:pt>
    <dgm:pt modelId="{17A449C4-B5E6-45C4-B4C2-CF4E1A067803}" type="pres">
      <dgm:prSet presAssocID="{30DAB80E-8160-4CA5-B9CC-75B52147BBB1}" presName="parTrans" presStyleLbl="sibTrans2D1" presStyleIdx="0" presStyleCnt="7"/>
      <dgm:spPr/>
    </dgm:pt>
    <dgm:pt modelId="{D4B09155-FAAC-4EE4-A586-0E7D8DFD8829}" type="pres">
      <dgm:prSet presAssocID="{30DAB80E-8160-4CA5-B9CC-75B52147BBB1}" presName="connectorText" presStyleLbl="sibTrans2D1" presStyleIdx="0" presStyleCnt="7"/>
      <dgm:spPr/>
    </dgm:pt>
    <dgm:pt modelId="{EDA5A724-6B99-4954-98D9-4FAD7D64CB01}" type="pres">
      <dgm:prSet presAssocID="{999D069D-46D8-4103-B657-63D7D5D2E529}" presName="node" presStyleLbl="node1" presStyleIdx="0" presStyleCnt="7">
        <dgm:presLayoutVars>
          <dgm:bulletEnabled val="1"/>
        </dgm:presLayoutVars>
      </dgm:prSet>
      <dgm:spPr/>
    </dgm:pt>
    <dgm:pt modelId="{9EAF3D75-91B2-4B6A-9F32-93E1D5B9D2D4}" type="pres">
      <dgm:prSet presAssocID="{4646C786-90A9-4785-94B5-A5D946A4C787}" presName="parTrans" presStyleLbl="sibTrans2D1" presStyleIdx="1" presStyleCnt="7"/>
      <dgm:spPr/>
    </dgm:pt>
    <dgm:pt modelId="{32EC7411-FE27-4FD7-97EB-5A447433FDCC}" type="pres">
      <dgm:prSet presAssocID="{4646C786-90A9-4785-94B5-A5D946A4C787}" presName="connectorText" presStyleLbl="sibTrans2D1" presStyleIdx="1" presStyleCnt="7"/>
      <dgm:spPr/>
    </dgm:pt>
    <dgm:pt modelId="{C0F7CAC4-075A-4718-A006-D31C3F4496A2}" type="pres">
      <dgm:prSet presAssocID="{ED650BE5-0161-42B1-8297-50354C89A4DE}" presName="node" presStyleLbl="node1" presStyleIdx="1" presStyleCnt="7">
        <dgm:presLayoutVars>
          <dgm:bulletEnabled val="1"/>
        </dgm:presLayoutVars>
      </dgm:prSet>
      <dgm:spPr/>
    </dgm:pt>
    <dgm:pt modelId="{13A64B72-D113-456F-AB78-894279E1FE23}" type="pres">
      <dgm:prSet presAssocID="{F2BC0D4B-51C8-4EF3-96A9-0924D8085F30}" presName="parTrans" presStyleLbl="sibTrans2D1" presStyleIdx="2" presStyleCnt="7"/>
      <dgm:spPr/>
    </dgm:pt>
    <dgm:pt modelId="{203ABC6C-D7AC-4D02-99F0-1F573066FAE7}" type="pres">
      <dgm:prSet presAssocID="{F2BC0D4B-51C8-4EF3-96A9-0924D8085F30}" presName="connectorText" presStyleLbl="sibTrans2D1" presStyleIdx="2" presStyleCnt="7"/>
      <dgm:spPr/>
    </dgm:pt>
    <dgm:pt modelId="{BDCE87FA-1844-4887-B07B-173828443EC1}" type="pres">
      <dgm:prSet presAssocID="{11B7BB71-3FAA-497C-87E2-1CB3A0CA667E}" presName="node" presStyleLbl="node1" presStyleIdx="2" presStyleCnt="7">
        <dgm:presLayoutVars>
          <dgm:bulletEnabled val="1"/>
        </dgm:presLayoutVars>
      </dgm:prSet>
      <dgm:spPr/>
    </dgm:pt>
    <dgm:pt modelId="{7BADC0A9-EAAA-4DD2-88E4-2A801E5498C1}" type="pres">
      <dgm:prSet presAssocID="{2CF35401-12E6-4DE3-A4A1-A4820B056A68}" presName="parTrans" presStyleLbl="sibTrans2D1" presStyleIdx="3" presStyleCnt="7"/>
      <dgm:spPr/>
    </dgm:pt>
    <dgm:pt modelId="{04F53B9B-234D-46D0-93BF-EEA9BAE54F29}" type="pres">
      <dgm:prSet presAssocID="{2CF35401-12E6-4DE3-A4A1-A4820B056A68}" presName="connectorText" presStyleLbl="sibTrans2D1" presStyleIdx="3" presStyleCnt="7"/>
      <dgm:spPr/>
    </dgm:pt>
    <dgm:pt modelId="{0BDD563D-C914-43CD-A54B-8E8EB24B2528}" type="pres">
      <dgm:prSet presAssocID="{FA499975-F8B7-4C14-A3A6-D2DCB88CB244}" presName="node" presStyleLbl="node1" presStyleIdx="3" presStyleCnt="7">
        <dgm:presLayoutVars>
          <dgm:bulletEnabled val="1"/>
        </dgm:presLayoutVars>
      </dgm:prSet>
      <dgm:spPr/>
    </dgm:pt>
    <dgm:pt modelId="{D5F719C2-4EDA-4F93-B321-DD83D7284974}" type="pres">
      <dgm:prSet presAssocID="{ABD0BB93-DA14-44AB-BF2A-2BA0F02D2EA9}" presName="parTrans" presStyleLbl="sibTrans2D1" presStyleIdx="4" presStyleCnt="7"/>
      <dgm:spPr/>
    </dgm:pt>
    <dgm:pt modelId="{3D950329-1DC7-4EB4-B306-93CFAC501C20}" type="pres">
      <dgm:prSet presAssocID="{ABD0BB93-DA14-44AB-BF2A-2BA0F02D2EA9}" presName="connectorText" presStyleLbl="sibTrans2D1" presStyleIdx="4" presStyleCnt="7"/>
      <dgm:spPr/>
    </dgm:pt>
    <dgm:pt modelId="{F4AA1CEA-BEAB-417C-9C44-59D66FA0A906}" type="pres">
      <dgm:prSet presAssocID="{C6B0D1D2-EF87-4FD8-BEDB-48390BA91CCE}" presName="node" presStyleLbl="node1" presStyleIdx="4" presStyleCnt="7">
        <dgm:presLayoutVars>
          <dgm:bulletEnabled val="1"/>
        </dgm:presLayoutVars>
      </dgm:prSet>
      <dgm:spPr/>
    </dgm:pt>
    <dgm:pt modelId="{07E2C400-D82B-4DD0-8161-E4F2D8370190}" type="pres">
      <dgm:prSet presAssocID="{7055E0D2-9A9B-46B8-8076-B51362BEF177}" presName="parTrans" presStyleLbl="sibTrans2D1" presStyleIdx="5" presStyleCnt="7"/>
      <dgm:spPr/>
    </dgm:pt>
    <dgm:pt modelId="{5DB73AB4-E7C9-4882-9866-954CC2B79B52}" type="pres">
      <dgm:prSet presAssocID="{7055E0D2-9A9B-46B8-8076-B51362BEF177}" presName="connectorText" presStyleLbl="sibTrans2D1" presStyleIdx="5" presStyleCnt="7"/>
      <dgm:spPr/>
    </dgm:pt>
    <dgm:pt modelId="{6BBEF338-6305-458F-A151-39CD9F59FBE6}" type="pres">
      <dgm:prSet presAssocID="{98DA7F91-D5E7-490E-A678-CDCCDEA69E76}" presName="node" presStyleLbl="node1" presStyleIdx="5" presStyleCnt="7">
        <dgm:presLayoutVars>
          <dgm:bulletEnabled val="1"/>
        </dgm:presLayoutVars>
      </dgm:prSet>
      <dgm:spPr/>
    </dgm:pt>
    <dgm:pt modelId="{5B7C7BAC-1ED8-4EE0-9AAE-5C6BD8E75766}" type="pres">
      <dgm:prSet presAssocID="{9666BE76-067D-4963-B681-E12DEAB0D2F0}" presName="parTrans" presStyleLbl="sibTrans2D1" presStyleIdx="6" presStyleCnt="7"/>
      <dgm:spPr/>
    </dgm:pt>
    <dgm:pt modelId="{9437969A-6369-4794-80E1-2C41545ABDF5}" type="pres">
      <dgm:prSet presAssocID="{9666BE76-067D-4963-B681-E12DEAB0D2F0}" presName="connectorText" presStyleLbl="sibTrans2D1" presStyleIdx="6" presStyleCnt="7"/>
      <dgm:spPr/>
    </dgm:pt>
    <dgm:pt modelId="{5422B15C-E941-4D33-9E54-158E5A63FF41}" type="pres">
      <dgm:prSet presAssocID="{82E5FE51-5509-431F-9CF0-53C0945B8D99}" presName="node" presStyleLbl="node1" presStyleIdx="6" presStyleCnt="7">
        <dgm:presLayoutVars>
          <dgm:bulletEnabled val="1"/>
        </dgm:presLayoutVars>
      </dgm:prSet>
      <dgm:spPr/>
    </dgm:pt>
  </dgm:ptLst>
  <dgm:cxnLst>
    <dgm:cxn modelId="{1C9F2B03-D5E1-43A0-B669-7EE4EE834959}" type="presOf" srcId="{30DAB80E-8160-4CA5-B9CC-75B52147BBB1}" destId="{D4B09155-FAAC-4EE4-A586-0E7D8DFD8829}" srcOrd="1" destOrd="0" presId="urn:microsoft.com/office/officeart/2005/8/layout/radial5"/>
    <dgm:cxn modelId="{8EFBB609-CD63-4B87-BA7A-2E023FCD218E}" type="presOf" srcId="{98DA7F91-D5E7-490E-A678-CDCCDEA69E76}" destId="{6BBEF338-6305-458F-A151-39CD9F59FBE6}" srcOrd="0" destOrd="0" presId="urn:microsoft.com/office/officeart/2005/8/layout/radial5"/>
    <dgm:cxn modelId="{2DA95C0B-D6CE-446B-909F-555182BCDDF5}" type="presOf" srcId="{30DAB80E-8160-4CA5-B9CC-75B52147BBB1}" destId="{17A449C4-B5E6-45C4-B4C2-CF4E1A067803}" srcOrd="0" destOrd="0" presId="urn:microsoft.com/office/officeart/2005/8/layout/radial5"/>
    <dgm:cxn modelId="{7DE08A1A-D462-4902-9120-0BEA4D5264F0}" type="presOf" srcId="{2CF35401-12E6-4DE3-A4A1-A4820B056A68}" destId="{04F53B9B-234D-46D0-93BF-EEA9BAE54F29}" srcOrd="1" destOrd="0" presId="urn:microsoft.com/office/officeart/2005/8/layout/radial5"/>
    <dgm:cxn modelId="{D608E122-417C-4A31-8B7D-5DFB451F66E7}" srcId="{A6A659ED-C9F3-49CF-8147-B1814A5137BA}" destId="{ED650BE5-0161-42B1-8297-50354C89A4DE}" srcOrd="1" destOrd="0" parTransId="{4646C786-90A9-4785-94B5-A5D946A4C787}" sibTransId="{27ADDA45-8363-4E6E-A6EC-FA29583FE399}"/>
    <dgm:cxn modelId="{1A9A132F-0FC4-47E1-93A3-01BD01F54FAB}" type="presOf" srcId="{A6A659ED-C9F3-49CF-8147-B1814A5137BA}" destId="{B70BF618-CF6D-4A3D-8FB9-6D23805A7CD4}" srcOrd="0" destOrd="0" presId="urn:microsoft.com/office/officeart/2005/8/layout/radial5"/>
    <dgm:cxn modelId="{1E843E3E-D5A1-4CF8-83E5-4730E9D6B5AD}" type="presOf" srcId="{4646C786-90A9-4785-94B5-A5D946A4C787}" destId="{9EAF3D75-91B2-4B6A-9F32-93E1D5B9D2D4}" srcOrd="0" destOrd="0" presId="urn:microsoft.com/office/officeart/2005/8/layout/radial5"/>
    <dgm:cxn modelId="{2172F15C-9675-409C-B396-FBD65E4F852A}" type="presOf" srcId="{C6B0D1D2-EF87-4FD8-BEDB-48390BA91CCE}" destId="{F4AA1CEA-BEAB-417C-9C44-59D66FA0A906}" srcOrd="0" destOrd="0" presId="urn:microsoft.com/office/officeart/2005/8/layout/radial5"/>
    <dgm:cxn modelId="{00958C61-6ED9-43E8-9F3E-9092A5B87DA9}" type="presOf" srcId="{4646C786-90A9-4785-94B5-A5D946A4C787}" destId="{32EC7411-FE27-4FD7-97EB-5A447433FDCC}" srcOrd="1" destOrd="0" presId="urn:microsoft.com/office/officeart/2005/8/layout/radial5"/>
    <dgm:cxn modelId="{A419CC43-2DF9-410C-8359-4F949FFE7A60}" srcId="{A6A659ED-C9F3-49CF-8147-B1814A5137BA}" destId="{11B7BB71-3FAA-497C-87E2-1CB3A0CA667E}" srcOrd="2" destOrd="0" parTransId="{F2BC0D4B-51C8-4EF3-96A9-0924D8085F30}" sibTransId="{69299566-1984-4DE2-AFE0-80B8F050EC80}"/>
    <dgm:cxn modelId="{5B8AD365-55DE-4F43-AB54-6E004E6F7316}" type="presOf" srcId="{999D069D-46D8-4103-B657-63D7D5D2E529}" destId="{EDA5A724-6B99-4954-98D9-4FAD7D64CB01}" srcOrd="0" destOrd="0" presId="urn:microsoft.com/office/officeart/2005/8/layout/radial5"/>
    <dgm:cxn modelId="{D01F4048-E766-47DA-B6F7-14631426F744}" type="presOf" srcId="{C177E7B3-3839-4F92-8B3F-E9866FD91BF8}" destId="{FDEA0AE0-2091-40A8-A5D8-21165B27BE90}" srcOrd="0" destOrd="0" presId="urn:microsoft.com/office/officeart/2005/8/layout/radial5"/>
    <dgm:cxn modelId="{F79D9E48-777A-4CA0-AFF6-DC637182BE0F}" type="presOf" srcId="{ABD0BB93-DA14-44AB-BF2A-2BA0F02D2EA9}" destId="{D5F719C2-4EDA-4F93-B321-DD83D7284974}" srcOrd="0" destOrd="0" presId="urn:microsoft.com/office/officeart/2005/8/layout/radial5"/>
    <dgm:cxn modelId="{A898D972-CB6C-4628-8D06-2B00896C5D6E}" type="presOf" srcId="{9666BE76-067D-4963-B681-E12DEAB0D2F0}" destId="{5B7C7BAC-1ED8-4EE0-9AAE-5C6BD8E75766}" srcOrd="0" destOrd="0" presId="urn:microsoft.com/office/officeart/2005/8/layout/radial5"/>
    <dgm:cxn modelId="{C5849F73-B4EA-4054-B73C-EB6F192E51BC}" type="presOf" srcId="{11B7BB71-3FAA-497C-87E2-1CB3A0CA667E}" destId="{BDCE87FA-1844-4887-B07B-173828443EC1}" srcOrd="0" destOrd="0" presId="urn:microsoft.com/office/officeart/2005/8/layout/radial5"/>
    <dgm:cxn modelId="{C470EF55-6686-4929-A74E-5EC557DFDAD3}" type="presOf" srcId="{FA499975-F8B7-4C14-A3A6-D2DCB88CB244}" destId="{0BDD563D-C914-43CD-A54B-8E8EB24B2528}" srcOrd="0" destOrd="0" presId="urn:microsoft.com/office/officeart/2005/8/layout/radial5"/>
    <dgm:cxn modelId="{D1C7BF7A-D8C3-4F7A-9072-1BA8B36A2DA2}" type="presOf" srcId="{2CF35401-12E6-4DE3-A4A1-A4820B056A68}" destId="{7BADC0A9-EAAA-4DD2-88E4-2A801E5498C1}" srcOrd="0" destOrd="0" presId="urn:microsoft.com/office/officeart/2005/8/layout/radial5"/>
    <dgm:cxn modelId="{095F988E-B6E6-43BC-A8BF-C7D5ABD546C1}" srcId="{A6A659ED-C9F3-49CF-8147-B1814A5137BA}" destId="{999D069D-46D8-4103-B657-63D7D5D2E529}" srcOrd="0" destOrd="0" parTransId="{30DAB80E-8160-4CA5-B9CC-75B52147BBB1}" sibTransId="{6CD9C91E-5383-4B82-BFD7-3B389DB0481B}"/>
    <dgm:cxn modelId="{FFD6C894-2209-4BAE-8340-C78AA0C28542}" type="presOf" srcId="{ED650BE5-0161-42B1-8297-50354C89A4DE}" destId="{C0F7CAC4-075A-4718-A006-D31C3F4496A2}" srcOrd="0" destOrd="0" presId="urn:microsoft.com/office/officeart/2005/8/layout/radial5"/>
    <dgm:cxn modelId="{97C91999-6886-4675-8B1D-24DD5401D005}" srcId="{C177E7B3-3839-4F92-8B3F-E9866FD91BF8}" destId="{A6A659ED-C9F3-49CF-8147-B1814A5137BA}" srcOrd="0" destOrd="0" parTransId="{204A7A04-7798-4912-8D8C-B4B77092ABD0}" sibTransId="{17656CFB-67D9-4868-8E59-954E01F8A0F0}"/>
    <dgm:cxn modelId="{0A17D199-3041-4A4F-8E5F-07D834025EAA}" type="presOf" srcId="{F2BC0D4B-51C8-4EF3-96A9-0924D8085F30}" destId="{13A64B72-D113-456F-AB78-894279E1FE23}" srcOrd="0" destOrd="0" presId="urn:microsoft.com/office/officeart/2005/8/layout/radial5"/>
    <dgm:cxn modelId="{2CBF75B5-3A79-42C5-8CB5-BBEDD596BEF4}" srcId="{A6A659ED-C9F3-49CF-8147-B1814A5137BA}" destId="{C6B0D1D2-EF87-4FD8-BEDB-48390BA91CCE}" srcOrd="4" destOrd="0" parTransId="{ABD0BB93-DA14-44AB-BF2A-2BA0F02D2EA9}" sibTransId="{5BF8D9DF-FAFE-48D5-B729-8B9D321B3BA1}"/>
    <dgm:cxn modelId="{5BE1C9B6-E2E6-458B-A1C1-C0CD2EED15A5}" type="presOf" srcId="{ABD0BB93-DA14-44AB-BF2A-2BA0F02D2EA9}" destId="{3D950329-1DC7-4EB4-B306-93CFAC501C20}" srcOrd="1" destOrd="0" presId="urn:microsoft.com/office/officeart/2005/8/layout/radial5"/>
    <dgm:cxn modelId="{35E447C7-BC2A-48BC-9047-3BC6CEC99A54}" type="presOf" srcId="{82E5FE51-5509-431F-9CF0-53C0945B8D99}" destId="{5422B15C-E941-4D33-9E54-158E5A63FF41}" srcOrd="0" destOrd="0" presId="urn:microsoft.com/office/officeart/2005/8/layout/radial5"/>
    <dgm:cxn modelId="{AB7F03D2-449E-4567-852A-015992FBFB8D}" srcId="{A6A659ED-C9F3-49CF-8147-B1814A5137BA}" destId="{82E5FE51-5509-431F-9CF0-53C0945B8D99}" srcOrd="6" destOrd="0" parTransId="{9666BE76-067D-4963-B681-E12DEAB0D2F0}" sibTransId="{CEBEB15F-9E1F-498B-9616-E50C43669481}"/>
    <dgm:cxn modelId="{70AA33DC-E0E2-4BAD-8AA6-5F527DB5BFA9}" srcId="{A6A659ED-C9F3-49CF-8147-B1814A5137BA}" destId="{FA499975-F8B7-4C14-A3A6-D2DCB88CB244}" srcOrd="3" destOrd="0" parTransId="{2CF35401-12E6-4DE3-A4A1-A4820B056A68}" sibTransId="{0953F8D1-4CEB-4D28-B71D-3A898981D7C4}"/>
    <dgm:cxn modelId="{6C018AE5-A50F-4E5D-8163-BD355BC9DC33}" type="presOf" srcId="{7055E0D2-9A9B-46B8-8076-B51362BEF177}" destId="{5DB73AB4-E7C9-4882-9866-954CC2B79B52}" srcOrd="1" destOrd="0" presId="urn:microsoft.com/office/officeart/2005/8/layout/radial5"/>
    <dgm:cxn modelId="{F8BB4CE6-C76A-4217-83BC-95651C653F46}" type="presOf" srcId="{F2BC0D4B-51C8-4EF3-96A9-0924D8085F30}" destId="{203ABC6C-D7AC-4D02-99F0-1F573066FAE7}" srcOrd="1" destOrd="0" presId="urn:microsoft.com/office/officeart/2005/8/layout/radial5"/>
    <dgm:cxn modelId="{0A2A3FE8-C9E8-48A8-B168-2CFBBB14187A}" type="presOf" srcId="{7055E0D2-9A9B-46B8-8076-B51362BEF177}" destId="{07E2C400-D82B-4DD0-8161-E4F2D8370190}" srcOrd="0" destOrd="0" presId="urn:microsoft.com/office/officeart/2005/8/layout/radial5"/>
    <dgm:cxn modelId="{298EEFF4-C921-401F-B066-5AA2CDCDDC35}" srcId="{A6A659ED-C9F3-49CF-8147-B1814A5137BA}" destId="{98DA7F91-D5E7-490E-A678-CDCCDEA69E76}" srcOrd="5" destOrd="0" parTransId="{7055E0D2-9A9B-46B8-8076-B51362BEF177}" sibTransId="{E3B9C1FB-A2DE-4D4A-BE10-D020FE492589}"/>
    <dgm:cxn modelId="{578BBCFC-75C8-481F-BB21-621C807558B2}" type="presOf" srcId="{9666BE76-067D-4963-B681-E12DEAB0D2F0}" destId="{9437969A-6369-4794-80E1-2C41545ABDF5}" srcOrd="1" destOrd="0" presId="urn:microsoft.com/office/officeart/2005/8/layout/radial5"/>
    <dgm:cxn modelId="{219D4DC7-B484-4961-B13A-E9D32A0F635C}" type="presParOf" srcId="{FDEA0AE0-2091-40A8-A5D8-21165B27BE90}" destId="{B70BF618-CF6D-4A3D-8FB9-6D23805A7CD4}" srcOrd="0" destOrd="0" presId="urn:microsoft.com/office/officeart/2005/8/layout/radial5"/>
    <dgm:cxn modelId="{19A8E9D6-F493-417E-A440-60870888F49D}" type="presParOf" srcId="{FDEA0AE0-2091-40A8-A5D8-21165B27BE90}" destId="{17A449C4-B5E6-45C4-B4C2-CF4E1A067803}" srcOrd="1" destOrd="0" presId="urn:microsoft.com/office/officeart/2005/8/layout/radial5"/>
    <dgm:cxn modelId="{857CF981-4236-4843-BD44-E649D93198EF}" type="presParOf" srcId="{17A449C4-B5E6-45C4-B4C2-CF4E1A067803}" destId="{D4B09155-FAAC-4EE4-A586-0E7D8DFD8829}" srcOrd="0" destOrd="0" presId="urn:microsoft.com/office/officeart/2005/8/layout/radial5"/>
    <dgm:cxn modelId="{99447B62-55E7-4EC8-91FA-6B7B21D83CDF}" type="presParOf" srcId="{FDEA0AE0-2091-40A8-A5D8-21165B27BE90}" destId="{EDA5A724-6B99-4954-98D9-4FAD7D64CB01}" srcOrd="2" destOrd="0" presId="urn:microsoft.com/office/officeart/2005/8/layout/radial5"/>
    <dgm:cxn modelId="{68B2FC8A-00E8-4612-A2A7-392D9FC51486}" type="presParOf" srcId="{FDEA0AE0-2091-40A8-A5D8-21165B27BE90}" destId="{9EAF3D75-91B2-4B6A-9F32-93E1D5B9D2D4}" srcOrd="3" destOrd="0" presId="urn:microsoft.com/office/officeart/2005/8/layout/radial5"/>
    <dgm:cxn modelId="{CA34D779-3574-4140-BB07-4B690AE302AA}" type="presParOf" srcId="{9EAF3D75-91B2-4B6A-9F32-93E1D5B9D2D4}" destId="{32EC7411-FE27-4FD7-97EB-5A447433FDCC}" srcOrd="0" destOrd="0" presId="urn:microsoft.com/office/officeart/2005/8/layout/radial5"/>
    <dgm:cxn modelId="{4FB130EE-4BCF-4BF6-8E9E-C681EEDFE185}" type="presParOf" srcId="{FDEA0AE0-2091-40A8-A5D8-21165B27BE90}" destId="{C0F7CAC4-075A-4718-A006-D31C3F4496A2}" srcOrd="4" destOrd="0" presId="urn:microsoft.com/office/officeart/2005/8/layout/radial5"/>
    <dgm:cxn modelId="{0C32E19F-FDA3-4072-889B-562D49D2037F}" type="presParOf" srcId="{FDEA0AE0-2091-40A8-A5D8-21165B27BE90}" destId="{13A64B72-D113-456F-AB78-894279E1FE23}" srcOrd="5" destOrd="0" presId="urn:microsoft.com/office/officeart/2005/8/layout/radial5"/>
    <dgm:cxn modelId="{86240588-0820-4335-A73A-3533EE3070D8}" type="presParOf" srcId="{13A64B72-D113-456F-AB78-894279E1FE23}" destId="{203ABC6C-D7AC-4D02-99F0-1F573066FAE7}" srcOrd="0" destOrd="0" presId="urn:microsoft.com/office/officeart/2005/8/layout/radial5"/>
    <dgm:cxn modelId="{F133837E-B2D7-4A6B-A767-70EC70694199}" type="presParOf" srcId="{FDEA0AE0-2091-40A8-A5D8-21165B27BE90}" destId="{BDCE87FA-1844-4887-B07B-173828443EC1}" srcOrd="6" destOrd="0" presId="urn:microsoft.com/office/officeart/2005/8/layout/radial5"/>
    <dgm:cxn modelId="{6CBAE1BF-D8E1-438E-B9BD-FAB9FF03D9B7}" type="presParOf" srcId="{FDEA0AE0-2091-40A8-A5D8-21165B27BE90}" destId="{7BADC0A9-EAAA-4DD2-88E4-2A801E5498C1}" srcOrd="7" destOrd="0" presId="urn:microsoft.com/office/officeart/2005/8/layout/radial5"/>
    <dgm:cxn modelId="{9541A259-8018-4B02-BDFB-172873C4D837}" type="presParOf" srcId="{7BADC0A9-EAAA-4DD2-88E4-2A801E5498C1}" destId="{04F53B9B-234D-46D0-93BF-EEA9BAE54F29}" srcOrd="0" destOrd="0" presId="urn:microsoft.com/office/officeart/2005/8/layout/radial5"/>
    <dgm:cxn modelId="{B1095EFB-9A04-416E-8AE4-7E8A4246CF2B}" type="presParOf" srcId="{FDEA0AE0-2091-40A8-A5D8-21165B27BE90}" destId="{0BDD563D-C914-43CD-A54B-8E8EB24B2528}" srcOrd="8" destOrd="0" presId="urn:microsoft.com/office/officeart/2005/8/layout/radial5"/>
    <dgm:cxn modelId="{F827A73B-8995-4B40-B47E-572E557C3FFC}" type="presParOf" srcId="{FDEA0AE0-2091-40A8-A5D8-21165B27BE90}" destId="{D5F719C2-4EDA-4F93-B321-DD83D7284974}" srcOrd="9" destOrd="0" presId="urn:microsoft.com/office/officeart/2005/8/layout/radial5"/>
    <dgm:cxn modelId="{A30E3404-BE85-4535-9E31-4D2096B60D92}" type="presParOf" srcId="{D5F719C2-4EDA-4F93-B321-DD83D7284974}" destId="{3D950329-1DC7-4EB4-B306-93CFAC501C20}" srcOrd="0" destOrd="0" presId="urn:microsoft.com/office/officeart/2005/8/layout/radial5"/>
    <dgm:cxn modelId="{9FA6E2DF-505A-4777-99AE-EFE807D144A4}" type="presParOf" srcId="{FDEA0AE0-2091-40A8-A5D8-21165B27BE90}" destId="{F4AA1CEA-BEAB-417C-9C44-59D66FA0A906}" srcOrd="10" destOrd="0" presId="urn:microsoft.com/office/officeart/2005/8/layout/radial5"/>
    <dgm:cxn modelId="{F0161C59-E0A7-4D05-8CE2-7EB952F02E76}" type="presParOf" srcId="{FDEA0AE0-2091-40A8-A5D8-21165B27BE90}" destId="{07E2C400-D82B-4DD0-8161-E4F2D8370190}" srcOrd="11" destOrd="0" presId="urn:microsoft.com/office/officeart/2005/8/layout/radial5"/>
    <dgm:cxn modelId="{7F93A042-BB79-4A74-8F3C-5B74E913E972}" type="presParOf" srcId="{07E2C400-D82B-4DD0-8161-E4F2D8370190}" destId="{5DB73AB4-E7C9-4882-9866-954CC2B79B52}" srcOrd="0" destOrd="0" presId="urn:microsoft.com/office/officeart/2005/8/layout/radial5"/>
    <dgm:cxn modelId="{04B1B744-EE49-48BF-A67D-2BB71079A4B3}" type="presParOf" srcId="{FDEA0AE0-2091-40A8-A5D8-21165B27BE90}" destId="{6BBEF338-6305-458F-A151-39CD9F59FBE6}" srcOrd="12" destOrd="0" presId="urn:microsoft.com/office/officeart/2005/8/layout/radial5"/>
    <dgm:cxn modelId="{73005632-6DB8-43EF-965A-AF4C9490DFCE}" type="presParOf" srcId="{FDEA0AE0-2091-40A8-A5D8-21165B27BE90}" destId="{5B7C7BAC-1ED8-4EE0-9AAE-5C6BD8E75766}" srcOrd="13" destOrd="0" presId="urn:microsoft.com/office/officeart/2005/8/layout/radial5"/>
    <dgm:cxn modelId="{7FACBE06-367B-40F8-A651-6C4D72948FB8}" type="presParOf" srcId="{5B7C7BAC-1ED8-4EE0-9AAE-5C6BD8E75766}" destId="{9437969A-6369-4794-80E1-2C41545ABDF5}" srcOrd="0" destOrd="0" presId="urn:microsoft.com/office/officeart/2005/8/layout/radial5"/>
    <dgm:cxn modelId="{A29B7BF0-AE2F-4880-A560-3DC07B736A5B}" type="presParOf" srcId="{FDEA0AE0-2091-40A8-A5D8-21165B27BE90}" destId="{5422B15C-E941-4D33-9E54-158E5A63FF41}"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97D23D-9F65-47C6-92FD-1B08D684DC77}" type="doc">
      <dgm:prSet loTypeId="urn:microsoft.com/office/officeart/2011/layout/RadialPictureList" loCatId="officeonline" qsTypeId="urn:microsoft.com/office/officeart/2005/8/quickstyle/3d3" qsCatId="3D" csTypeId="urn:microsoft.com/office/officeart/2005/8/colors/colorful2" csCatId="colorful" phldr="1"/>
      <dgm:spPr/>
      <dgm:t>
        <a:bodyPr/>
        <a:lstStyle/>
        <a:p>
          <a:endParaRPr lang="en-US"/>
        </a:p>
      </dgm:t>
    </dgm:pt>
    <dgm:pt modelId="{99172D27-B678-4D14-80F8-069FC28444EC}">
      <dgm:prSet phldrT="[Text]"/>
      <dgm:spPr/>
      <dgm:t>
        <a:bodyPr/>
        <a:lstStyle/>
        <a:p>
          <a:r>
            <a:rPr lang="en-US" dirty="0"/>
            <a:t>Generally</a:t>
          </a:r>
        </a:p>
      </dgm:t>
    </dgm:pt>
    <dgm:pt modelId="{E8BBA0FD-80E3-4783-A5ED-B36C08DDCB85}" type="parTrans" cxnId="{9EFBB3E1-CAA5-4758-886C-51E836A2C1AE}">
      <dgm:prSet/>
      <dgm:spPr/>
      <dgm:t>
        <a:bodyPr/>
        <a:lstStyle/>
        <a:p>
          <a:endParaRPr lang="en-US"/>
        </a:p>
      </dgm:t>
    </dgm:pt>
    <dgm:pt modelId="{ED0F99D6-AF41-4D56-B6F6-567850A028E8}" type="sibTrans" cxnId="{9EFBB3E1-CAA5-4758-886C-51E836A2C1AE}">
      <dgm:prSet/>
      <dgm:spPr/>
      <dgm:t>
        <a:bodyPr/>
        <a:lstStyle/>
        <a:p>
          <a:endParaRPr lang="en-US"/>
        </a:p>
      </dgm:t>
    </dgm:pt>
    <dgm:pt modelId="{B9FBCA75-5EEF-4B65-8B22-52E87060D77A}">
      <dgm:prSet phldrT="[Text]"/>
      <dgm:spPr/>
      <dgm:t>
        <a:bodyPr/>
        <a:lstStyle/>
        <a:p>
          <a:r>
            <a:rPr lang="en-US" dirty="0"/>
            <a:t>Fake news and Misinformation</a:t>
          </a:r>
        </a:p>
      </dgm:t>
    </dgm:pt>
    <dgm:pt modelId="{B209168D-1BC1-4579-839A-8C065449F8D9}" type="parTrans" cxnId="{EB66534C-5DEB-40CE-A8C2-B61B8B666535}">
      <dgm:prSet/>
      <dgm:spPr/>
      <dgm:t>
        <a:bodyPr/>
        <a:lstStyle/>
        <a:p>
          <a:endParaRPr lang="en-US"/>
        </a:p>
      </dgm:t>
    </dgm:pt>
    <dgm:pt modelId="{B8B46B02-E9FF-4897-9A2E-1931C2A7CE0D}" type="sibTrans" cxnId="{EB66534C-5DEB-40CE-A8C2-B61B8B666535}">
      <dgm:prSet/>
      <dgm:spPr/>
      <dgm:t>
        <a:bodyPr/>
        <a:lstStyle/>
        <a:p>
          <a:endParaRPr lang="en-US"/>
        </a:p>
      </dgm:t>
    </dgm:pt>
    <dgm:pt modelId="{4927FAEA-9642-4861-A4AE-838E395707A4}">
      <dgm:prSet/>
      <dgm:spPr/>
      <dgm:t>
        <a:bodyPr/>
        <a:lstStyle/>
        <a:p>
          <a:r>
            <a:rPr lang="en-US" dirty="0"/>
            <a:t>Negative customer reviews are harmful</a:t>
          </a:r>
        </a:p>
      </dgm:t>
    </dgm:pt>
    <dgm:pt modelId="{7EEFFAC2-5385-4BCC-8FF1-10FBD06D45A8}" type="parTrans" cxnId="{A49F273F-404B-4C00-B907-D6A1BBEF6CC4}">
      <dgm:prSet/>
      <dgm:spPr/>
      <dgm:t>
        <a:bodyPr/>
        <a:lstStyle/>
        <a:p>
          <a:endParaRPr lang="en-US"/>
        </a:p>
      </dgm:t>
    </dgm:pt>
    <dgm:pt modelId="{B0BCBBCD-CB92-4A30-BA50-DB401129481D}" type="sibTrans" cxnId="{A49F273F-404B-4C00-B907-D6A1BBEF6CC4}">
      <dgm:prSet/>
      <dgm:spPr/>
      <dgm:t>
        <a:bodyPr/>
        <a:lstStyle/>
        <a:p>
          <a:endParaRPr lang="en-US"/>
        </a:p>
      </dgm:t>
    </dgm:pt>
    <dgm:pt modelId="{9133DC31-1C67-4F79-8F72-E8BA430677A4}">
      <dgm:prSet/>
      <dgm:spPr/>
      <dgm:t>
        <a:bodyPr/>
        <a:lstStyle/>
        <a:p>
          <a:r>
            <a:rPr lang="en-US" dirty="0"/>
            <a:t>Highly time consuming</a:t>
          </a:r>
        </a:p>
      </dgm:t>
    </dgm:pt>
    <dgm:pt modelId="{726D9DF1-8721-48CD-AAD4-EAE14CBF484B}" type="parTrans" cxnId="{4B88ACBC-AA6A-4DA2-BF1E-B40721C514F9}">
      <dgm:prSet/>
      <dgm:spPr/>
      <dgm:t>
        <a:bodyPr/>
        <a:lstStyle/>
        <a:p>
          <a:endParaRPr lang="en-US"/>
        </a:p>
      </dgm:t>
    </dgm:pt>
    <dgm:pt modelId="{15804B98-E9DE-4155-AF41-4EA39207E087}" type="sibTrans" cxnId="{4B88ACBC-AA6A-4DA2-BF1E-B40721C514F9}">
      <dgm:prSet/>
      <dgm:spPr/>
      <dgm:t>
        <a:bodyPr/>
        <a:lstStyle/>
        <a:p>
          <a:endParaRPr lang="en-US"/>
        </a:p>
      </dgm:t>
    </dgm:pt>
    <dgm:pt modelId="{4C73BA7C-E20D-495D-9038-DEA4E13F7107}">
      <dgm:prSet/>
      <dgm:spPr/>
      <dgm:t>
        <a:bodyPr/>
        <a:lstStyle/>
        <a:p>
          <a:r>
            <a:rPr lang="en-US" dirty="0"/>
            <a:t>Cyber Harassing</a:t>
          </a:r>
        </a:p>
      </dgm:t>
    </dgm:pt>
    <dgm:pt modelId="{9D074A80-61E6-40FC-8ABF-7F8180B5E242}" type="parTrans" cxnId="{5B5D0703-73DD-4E8D-8A2C-471A42C5F1DB}">
      <dgm:prSet/>
      <dgm:spPr/>
      <dgm:t>
        <a:bodyPr/>
        <a:lstStyle/>
        <a:p>
          <a:endParaRPr lang="en-US"/>
        </a:p>
      </dgm:t>
    </dgm:pt>
    <dgm:pt modelId="{A6B3877F-6ECE-41B4-957A-192F6000AC0B}" type="sibTrans" cxnId="{5B5D0703-73DD-4E8D-8A2C-471A42C5F1DB}">
      <dgm:prSet/>
      <dgm:spPr/>
      <dgm:t>
        <a:bodyPr/>
        <a:lstStyle/>
        <a:p>
          <a:endParaRPr lang="en-US"/>
        </a:p>
      </dgm:t>
    </dgm:pt>
    <dgm:pt modelId="{9309F285-67E4-43E4-AB63-442F228952C8}" type="pres">
      <dgm:prSet presAssocID="{D697D23D-9F65-47C6-92FD-1B08D684DC77}" presName="Name0" presStyleCnt="0">
        <dgm:presLayoutVars>
          <dgm:chMax val="1"/>
          <dgm:chPref val="1"/>
          <dgm:dir/>
          <dgm:resizeHandles/>
        </dgm:presLayoutVars>
      </dgm:prSet>
      <dgm:spPr/>
    </dgm:pt>
    <dgm:pt modelId="{7A8E3C79-7F80-4BD0-803A-A69C1277EE8D}" type="pres">
      <dgm:prSet presAssocID="{99172D27-B678-4D14-80F8-069FC28444EC}" presName="Parent" presStyleLbl="node1" presStyleIdx="0" presStyleCnt="2">
        <dgm:presLayoutVars>
          <dgm:chMax val="4"/>
          <dgm:chPref val="3"/>
        </dgm:presLayoutVars>
      </dgm:prSet>
      <dgm:spPr/>
    </dgm:pt>
    <dgm:pt modelId="{D6ACB3B1-3BCF-4FC6-8E22-EFA9CAC52695}" type="pres">
      <dgm:prSet presAssocID="{B9FBCA75-5EEF-4B65-8B22-52E87060D77A}" presName="Accent" presStyleLbl="node1" presStyleIdx="1" presStyleCnt="2"/>
      <dgm:spPr/>
    </dgm:pt>
    <dgm:pt modelId="{48271EBA-5214-42FF-B516-EECACD86A3E8}" type="pres">
      <dgm:prSet presAssocID="{B9FBCA75-5EEF-4B65-8B22-52E87060D77A}"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EF474B2B-04E6-440A-892E-9DE021D46018}" type="pres">
      <dgm:prSet presAssocID="{B9FBCA75-5EEF-4B65-8B22-52E87060D77A}" presName="Child1" presStyleLbl="revTx" presStyleIdx="0" presStyleCnt="4">
        <dgm:presLayoutVars>
          <dgm:chMax val="0"/>
          <dgm:chPref val="0"/>
          <dgm:bulletEnabled val="1"/>
        </dgm:presLayoutVars>
      </dgm:prSet>
      <dgm:spPr/>
    </dgm:pt>
    <dgm:pt modelId="{985CCB2E-C60A-4EE7-98BD-35484765CA82}" type="pres">
      <dgm:prSet presAssocID="{4927FAEA-9642-4861-A4AE-838E395707A4}" presName="Image2" presStyleCnt="0"/>
      <dgm:spPr/>
    </dgm:pt>
    <dgm:pt modelId="{1DD26DFC-33ED-4C5A-BBBA-9C35C0050DBC}" type="pres">
      <dgm:prSet presAssocID="{4927FAEA-9642-4861-A4AE-838E395707A4}"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2910503-A9C4-476D-B318-19A54E8DB642}" type="pres">
      <dgm:prSet presAssocID="{4927FAEA-9642-4861-A4AE-838E395707A4}" presName="Child2" presStyleLbl="revTx" presStyleIdx="1" presStyleCnt="4">
        <dgm:presLayoutVars>
          <dgm:chMax val="0"/>
          <dgm:chPref val="0"/>
          <dgm:bulletEnabled val="1"/>
        </dgm:presLayoutVars>
      </dgm:prSet>
      <dgm:spPr/>
    </dgm:pt>
    <dgm:pt modelId="{8E439488-47F3-470F-B5D4-616B7E1CC725}" type="pres">
      <dgm:prSet presAssocID="{9133DC31-1C67-4F79-8F72-E8BA430677A4}" presName="Image3" presStyleCnt="0"/>
      <dgm:spPr/>
    </dgm:pt>
    <dgm:pt modelId="{E66C113E-102A-43BF-8A59-A279DF859998}" type="pres">
      <dgm:prSet presAssocID="{9133DC31-1C67-4F79-8F72-E8BA430677A4}"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 modelId="{EEFC0126-7BF6-47D3-8081-7078E728B484}" type="pres">
      <dgm:prSet presAssocID="{9133DC31-1C67-4F79-8F72-E8BA430677A4}" presName="Child3" presStyleLbl="revTx" presStyleIdx="2" presStyleCnt="4">
        <dgm:presLayoutVars>
          <dgm:chMax val="0"/>
          <dgm:chPref val="0"/>
          <dgm:bulletEnabled val="1"/>
        </dgm:presLayoutVars>
      </dgm:prSet>
      <dgm:spPr/>
    </dgm:pt>
    <dgm:pt modelId="{9CE9B0A8-5E90-4D1F-AAFF-7BA9B20C3AE0}" type="pres">
      <dgm:prSet presAssocID="{4C73BA7C-E20D-495D-9038-DEA4E13F7107}" presName="Image4" presStyleCnt="0"/>
      <dgm:spPr/>
    </dgm:pt>
    <dgm:pt modelId="{F5D1ED00-E7E4-4A40-9655-4E8C8D84E422}" type="pres">
      <dgm:prSet presAssocID="{4C73BA7C-E20D-495D-9038-DEA4E13F7107}"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84C2CA26-76E9-4205-A7A8-573209DEC3DA}" type="pres">
      <dgm:prSet presAssocID="{4C73BA7C-E20D-495D-9038-DEA4E13F7107}" presName="Child4" presStyleLbl="revTx" presStyleIdx="3" presStyleCnt="4">
        <dgm:presLayoutVars>
          <dgm:chMax val="0"/>
          <dgm:chPref val="0"/>
          <dgm:bulletEnabled val="1"/>
        </dgm:presLayoutVars>
      </dgm:prSet>
      <dgm:spPr/>
    </dgm:pt>
  </dgm:ptLst>
  <dgm:cxnLst>
    <dgm:cxn modelId="{5B5D0703-73DD-4E8D-8A2C-471A42C5F1DB}" srcId="{99172D27-B678-4D14-80F8-069FC28444EC}" destId="{4C73BA7C-E20D-495D-9038-DEA4E13F7107}" srcOrd="3" destOrd="0" parTransId="{9D074A80-61E6-40FC-8ABF-7F8180B5E242}" sibTransId="{A6B3877F-6ECE-41B4-957A-192F6000AC0B}"/>
    <dgm:cxn modelId="{4020EF09-B86A-4C8F-8188-52C1871D3B60}" type="presOf" srcId="{4C73BA7C-E20D-495D-9038-DEA4E13F7107}" destId="{84C2CA26-76E9-4205-A7A8-573209DEC3DA}" srcOrd="0" destOrd="0" presId="urn:microsoft.com/office/officeart/2011/layout/RadialPictureList"/>
    <dgm:cxn modelId="{B3199110-9737-4550-8301-C59386CC10DB}" type="presOf" srcId="{4927FAEA-9642-4861-A4AE-838E395707A4}" destId="{12910503-A9C4-476D-B318-19A54E8DB642}" srcOrd="0" destOrd="0" presId="urn:microsoft.com/office/officeart/2011/layout/RadialPictureList"/>
    <dgm:cxn modelId="{A49F273F-404B-4C00-B907-D6A1BBEF6CC4}" srcId="{99172D27-B678-4D14-80F8-069FC28444EC}" destId="{4927FAEA-9642-4861-A4AE-838E395707A4}" srcOrd="1" destOrd="0" parTransId="{7EEFFAC2-5385-4BCC-8FF1-10FBD06D45A8}" sibTransId="{B0BCBBCD-CB92-4A30-BA50-DB401129481D}"/>
    <dgm:cxn modelId="{EB66534C-5DEB-40CE-A8C2-B61B8B666535}" srcId="{99172D27-B678-4D14-80F8-069FC28444EC}" destId="{B9FBCA75-5EEF-4B65-8B22-52E87060D77A}" srcOrd="0" destOrd="0" parTransId="{B209168D-1BC1-4579-839A-8C065449F8D9}" sibTransId="{B8B46B02-E9FF-4897-9A2E-1931C2A7CE0D}"/>
    <dgm:cxn modelId="{F1CB2759-D01B-492E-9C41-FFBA99C8C722}" type="presOf" srcId="{D697D23D-9F65-47C6-92FD-1B08D684DC77}" destId="{9309F285-67E4-43E4-AB63-442F228952C8}" srcOrd="0" destOrd="0" presId="urn:microsoft.com/office/officeart/2011/layout/RadialPictureList"/>
    <dgm:cxn modelId="{9F396F9D-F039-4BC4-A87A-EF0B6E72DD30}" type="presOf" srcId="{99172D27-B678-4D14-80F8-069FC28444EC}" destId="{7A8E3C79-7F80-4BD0-803A-A69C1277EE8D}" srcOrd="0" destOrd="0" presId="urn:microsoft.com/office/officeart/2011/layout/RadialPictureList"/>
    <dgm:cxn modelId="{8C30AA9D-5690-49D9-A69E-6AEBF3FCD7E6}" type="presOf" srcId="{9133DC31-1C67-4F79-8F72-E8BA430677A4}" destId="{EEFC0126-7BF6-47D3-8081-7078E728B484}" srcOrd="0" destOrd="0" presId="urn:microsoft.com/office/officeart/2011/layout/RadialPictureList"/>
    <dgm:cxn modelId="{A61942B5-31FD-4A8C-9CD9-2C8D8D1E0738}" type="presOf" srcId="{B9FBCA75-5EEF-4B65-8B22-52E87060D77A}" destId="{EF474B2B-04E6-440A-892E-9DE021D46018}" srcOrd="0" destOrd="0" presId="urn:microsoft.com/office/officeart/2011/layout/RadialPictureList"/>
    <dgm:cxn modelId="{4B88ACBC-AA6A-4DA2-BF1E-B40721C514F9}" srcId="{99172D27-B678-4D14-80F8-069FC28444EC}" destId="{9133DC31-1C67-4F79-8F72-E8BA430677A4}" srcOrd="2" destOrd="0" parTransId="{726D9DF1-8721-48CD-AAD4-EAE14CBF484B}" sibTransId="{15804B98-E9DE-4155-AF41-4EA39207E087}"/>
    <dgm:cxn modelId="{9EFBB3E1-CAA5-4758-886C-51E836A2C1AE}" srcId="{D697D23D-9F65-47C6-92FD-1B08D684DC77}" destId="{99172D27-B678-4D14-80F8-069FC28444EC}" srcOrd="0" destOrd="0" parTransId="{E8BBA0FD-80E3-4783-A5ED-B36C08DDCB85}" sibTransId="{ED0F99D6-AF41-4D56-B6F6-567850A028E8}"/>
    <dgm:cxn modelId="{E5BE9172-8EBE-47B1-8055-C9F9CD55F01E}" type="presParOf" srcId="{9309F285-67E4-43E4-AB63-442F228952C8}" destId="{7A8E3C79-7F80-4BD0-803A-A69C1277EE8D}" srcOrd="0" destOrd="0" presId="urn:microsoft.com/office/officeart/2011/layout/RadialPictureList"/>
    <dgm:cxn modelId="{D86C6496-B2F3-4F1B-B186-C819F75104A5}" type="presParOf" srcId="{9309F285-67E4-43E4-AB63-442F228952C8}" destId="{D6ACB3B1-3BCF-4FC6-8E22-EFA9CAC52695}" srcOrd="1" destOrd="0" presId="urn:microsoft.com/office/officeart/2011/layout/RadialPictureList"/>
    <dgm:cxn modelId="{214C3ADA-D578-4BAB-8E51-9429972530AC}" type="presParOf" srcId="{9309F285-67E4-43E4-AB63-442F228952C8}" destId="{48271EBA-5214-42FF-B516-EECACD86A3E8}" srcOrd="2" destOrd="0" presId="urn:microsoft.com/office/officeart/2011/layout/RadialPictureList"/>
    <dgm:cxn modelId="{7E5A0D63-EA31-4D50-8FCC-491AF788DF68}" type="presParOf" srcId="{9309F285-67E4-43E4-AB63-442F228952C8}" destId="{EF474B2B-04E6-440A-892E-9DE021D46018}" srcOrd="3" destOrd="0" presId="urn:microsoft.com/office/officeart/2011/layout/RadialPictureList"/>
    <dgm:cxn modelId="{A3CF4D4E-5EFD-4675-9B20-8980544DB518}" type="presParOf" srcId="{9309F285-67E4-43E4-AB63-442F228952C8}" destId="{985CCB2E-C60A-4EE7-98BD-35484765CA82}" srcOrd="4" destOrd="0" presId="urn:microsoft.com/office/officeart/2011/layout/RadialPictureList"/>
    <dgm:cxn modelId="{773D893F-63F4-494B-9EBC-8AF224217A13}" type="presParOf" srcId="{985CCB2E-C60A-4EE7-98BD-35484765CA82}" destId="{1DD26DFC-33ED-4C5A-BBBA-9C35C0050DBC}" srcOrd="0" destOrd="0" presId="urn:microsoft.com/office/officeart/2011/layout/RadialPictureList"/>
    <dgm:cxn modelId="{6A248235-CE34-466C-BC66-6153CFC0B6DA}" type="presParOf" srcId="{9309F285-67E4-43E4-AB63-442F228952C8}" destId="{12910503-A9C4-476D-B318-19A54E8DB642}" srcOrd="5" destOrd="0" presId="urn:microsoft.com/office/officeart/2011/layout/RadialPictureList"/>
    <dgm:cxn modelId="{19416D34-2E8B-4597-8721-928884BE062B}" type="presParOf" srcId="{9309F285-67E4-43E4-AB63-442F228952C8}" destId="{8E439488-47F3-470F-B5D4-616B7E1CC725}" srcOrd="6" destOrd="0" presId="urn:microsoft.com/office/officeart/2011/layout/RadialPictureList"/>
    <dgm:cxn modelId="{7654CE75-2E86-4838-98C7-64171ED1EC91}" type="presParOf" srcId="{8E439488-47F3-470F-B5D4-616B7E1CC725}" destId="{E66C113E-102A-43BF-8A59-A279DF859998}" srcOrd="0" destOrd="0" presId="urn:microsoft.com/office/officeart/2011/layout/RadialPictureList"/>
    <dgm:cxn modelId="{AB950037-AA62-4DFA-AD74-F34467627F5E}" type="presParOf" srcId="{9309F285-67E4-43E4-AB63-442F228952C8}" destId="{EEFC0126-7BF6-47D3-8081-7078E728B484}" srcOrd="7" destOrd="0" presId="urn:microsoft.com/office/officeart/2011/layout/RadialPictureList"/>
    <dgm:cxn modelId="{B6BF53F3-FFFF-48A7-93BD-2F04F1A2614E}" type="presParOf" srcId="{9309F285-67E4-43E4-AB63-442F228952C8}" destId="{9CE9B0A8-5E90-4D1F-AAFF-7BA9B20C3AE0}" srcOrd="8" destOrd="0" presId="urn:microsoft.com/office/officeart/2011/layout/RadialPictureList"/>
    <dgm:cxn modelId="{E09C65EC-817B-4F76-8982-AD75ADDD1F3A}" type="presParOf" srcId="{9CE9B0A8-5E90-4D1F-AAFF-7BA9B20C3AE0}" destId="{F5D1ED00-E7E4-4A40-9655-4E8C8D84E422}" srcOrd="0" destOrd="0" presId="urn:microsoft.com/office/officeart/2011/layout/RadialPictureList"/>
    <dgm:cxn modelId="{67B26EBC-8EC5-4635-9838-DC51885ACCF4}" type="presParOf" srcId="{9309F285-67E4-43E4-AB63-442F228952C8}" destId="{84C2CA26-76E9-4205-A7A8-573209DEC3D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EFE2EB-0E31-44A3-88D9-22F32643EF49}" type="doc">
      <dgm:prSet loTypeId="urn:microsoft.com/office/officeart/2011/layout/RadialPictureList" loCatId="officeonline" qsTypeId="urn:microsoft.com/office/officeart/2005/8/quickstyle/3d3" qsCatId="3D" csTypeId="urn:microsoft.com/office/officeart/2005/8/colors/colorful3" csCatId="colorful" phldr="1"/>
      <dgm:spPr/>
      <dgm:t>
        <a:bodyPr/>
        <a:lstStyle/>
        <a:p>
          <a:endParaRPr lang="en-US"/>
        </a:p>
      </dgm:t>
    </dgm:pt>
    <dgm:pt modelId="{1C1EE43B-19AE-41C8-9B3C-D7AD3804BDF9}">
      <dgm:prSet phldrT="[Text]"/>
      <dgm:spPr/>
      <dgm:t>
        <a:bodyPr/>
        <a:lstStyle/>
        <a:p>
          <a:r>
            <a:rPr lang="en-US" dirty="0"/>
            <a:t>And</a:t>
          </a:r>
        </a:p>
      </dgm:t>
    </dgm:pt>
    <dgm:pt modelId="{BCD79DDE-84BE-4C8A-89C4-BECC7E647F36}" type="parTrans" cxnId="{527D9EF6-74EF-41F0-A09E-8BC4C6E5D7CA}">
      <dgm:prSet/>
      <dgm:spPr/>
      <dgm:t>
        <a:bodyPr/>
        <a:lstStyle/>
        <a:p>
          <a:endParaRPr lang="en-US"/>
        </a:p>
      </dgm:t>
    </dgm:pt>
    <dgm:pt modelId="{D767D416-220E-469D-B689-9EECCC751A8A}" type="sibTrans" cxnId="{527D9EF6-74EF-41F0-A09E-8BC4C6E5D7CA}">
      <dgm:prSet/>
      <dgm:spPr/>
      <dgm:t>
        <a:bodyPr/>
        <a:lstStyle/>
        <a:p>
          <a:endParaRPr lang="en-US"/>
        </a:p>
      </dgm:t>
    </dgm:pt>
    <dgm:pt modelId="{B33A8B2B-B4AC-43C9-9A2B-ACFD0B94FFF4}">
      <dgm:prSet phldrT="[Text]"/>
      <dgm:spPr/>
      <dgm:t>
        <a:bodyPr/>
        <a:lstStyle/>
        <a:p>
          <a:r>
            <a:rPr lang="en-US" dirty="0"/>
            <a:t>Cyber bullying </a:t>
          </a:r>
        </a:p>
      </dgm:t>
    </dgm:pt>
    <dgm:pt modelId="{202C26EA-93B2-470F-B42E-5DB82D08AA66}" type="parTrans" cxnId="{5ECADE9E-50B0-45A7-ADB1-CBAFB84CC4AA}">
      <dgm:prSet/>
      <dgm:spPr/>
      <dgm:t>
        <a:bodyPr/>
        <a:lstStyle/>
        <a:p>
          <a:endParaRPr lang="en-US"/>
        </a:p>
      </dgm:t>
    </dgm:pt>
    <dgm:pt modelId="{DE55B3B0-938B-485B-A072-E355486EDB3C}" type="sibTrans" cxnId="{5ECADE9E-50B0-45A7-ADB1-CBAFB84CC4AA}">
      <dgm:prSet/>
      <dgm:spPr/>
      <dgm:t>
        <a:bodyPr/>
        <a:lstStyle/>
        <a:p>
          <a:endParaRPr lang="en-US"/>
        </a:p>
      </dgm:t>
    </dgm:pt>
    <dgm:pt modelId="{698A80A2-ADEE-47E6-A3D5-06743E72D31B}">
      <dgm:prSet phldrT="[Text]"/>
      <dgm:spPr/>
      <dgm:t>
        <a:bodyPr/>
        <a:lstStyle/>
        <a:p>
          <a:r>
            <a:rPr lang="en-US" dirty="0"/>
            <a:t>Hacking </a:t>
          </a:r>
        </a:p>
      </dgm:t>
    </dgm:pt>
    <dgm:pt modelId="{6F06BA89-AA95-4B12-A18E-49A52C1E141F}" type="parTrans" cxnId="{675C6ED7-F73F-45A7-B2F6-178CB665F85D}">
      <dgm:prSet/>
      <dgm:spPr/>
      <dgm:t>
        <a:bodyPr/>
        <a:lstStyle/>
        <a:p>
          <a:endParaRPr lang="en-US"/>
        </a:p>
      </dgm:t>
    </dgm:pt>
    <dgm:pt modelId="{455EC8F8-8BE5-4F15-A24E-80DE36CB8B5D}" type="sibTrans" cxnId="{675C6ED7-F73F-45A7-B2F6-178CB665F85D}">
      <dgm:prSet/>
      <dgm:spPr/>
      <dgm:t>
        <a:bodyPr/>
        <a:lstStyle/>
        <a:p>
          <a:endParaRPr lang="en-US"/>
        </a:p>
      </dgm:t>
    </dgm:pt>
    <dgm:pt modelId="{8E8409D8-083B-48A3-A316-0650A91E71C5}">
      <dgm:prSet phldrT="[Text]"/>
      <dgm:spPr/>
      <dgm:t>
        <a:bodyPr/>
        <a:lstStyle/>
        <a:p>
          <a:r>
            <a:rPr lang="en-US" dirty="0"/>
            <a:t>Addiction </a:t>
          </a:r>
        </a:p>
      </dgm:t>
    </dgm:pt>
    <dgm:pt modelId="{1B4BA14B-8B10-4199-A4BA-91A61A5EB331}" type="parTrans" cxnId="{CB771E6D-7A2A-49B6-B31A-056D63587ACC}">
      <dgm:prSet/>
      <dgm:spPr/>
      <dgm:t>
        <a:bodyPr/>
        <a:lstStyle/>
        <a:p>
          <a:endParaRPr lang="en-US"/>
        </a:p>
      </dgm:t>
    </dgm:pt>
    <dgm:pt modelId="{1EE41DE4-8ED1-4EFD-8654-C7B8A5D84143}" type="sibTrans" cxnId="{CB771E6D-7A2A-49B6-B31A-056D63587ACC}">
      <dgm:prSet/>
      <dgm:spPr/>
      <dgm:t>
        <a:bodyPr/>
        <a:lstStyle/>
        <a:p>
          <a:endParaRPr lang="en-US"/>
        </a:p>
      </dgm:t>
    </dgm:pt>
    <dgm:pt modelId="{59E45F61-31A7-4F0C-8195-4360FB6C55C5}">
      <dgm:prSet phldrT="[Text]"/>
      <dgm:spPr/>
      <dgm:t>
        <a:bodyPr/>
        <a:lstStyle/>
        <a:p>
          <a:r>
            <a:rPr lang="en-US" dirty="0"/>
            <a:t>Loss of reputation </a:t>
          </a:r>
        </a:p>
      </dgm:t>
    </dgm:pt>
    <dgm:pt modelId="{803EE52A-C97D-4ED9-AE84-5EF7D777A799}" type="parTrans" cxnId="{DBD2E946-E332-4BF9-B3E8-998C20DA2709}">
      <dgm:prSet/>
      <dgm:spPr/>
      <dgm:t>
        <a:bodyPr/>
        <a:lstStyle/>
        <a:p>
          <a:endParaRPr lang="en-US"/>
        </a:p>
      </dgm:t>
    </dgm:pt>
    <dgm:pt modelId="{6F878D3C-FDAF-4095-B786-1146F5859907}" type="sibTrans" cxnId="{DBD2E946-E332-4BF9-B3E8-998C20DA2709}">
      <dgm:prSet/>
      <dgm:spPr/>
      <dgm:t>
        <a:bodyPr/>
        <a:lstStyle/>
        <a:p>
          <a:endParaRPr lang="en-US"/>
        </a:p>
      </dgm:t>
    </dgm:pt>
    <dgm:pt modelId="{BE7A5D06-F744-4116-BD23-099DCBFF5631}" type="pres">
      <dgm:prSet presAssocID="{26EFE2EB-0E31-44A3-88D9-22F32643EF49}" presName="Name0" presStyleCnt="0">
        <dgm:presLayoutVars>
          <dgm:chMax val="1"/>
          <dgm:chPref val="1"/>
          <dgm:dir/>
          <dgm:resizeHandles/>
        </dgm:presLayoutVars>
      </dgm:prSet>
      <dgm:spPr/>
    </dgm:pt>
    <dgm:pt modelId="{A645149B-E066-4663-840E-E867056DDD9B}" type="pres">
      <dgm:prSet presAssocID="{1C1EE43B-19AE-41C8-9B3C-D7AD3804BDF9}" presName="Parent" presStyleLbl="node1" presStyleIdx="0" presStyleCnt="2">
        <dgm:presLayoutVars>
          <dgm:chMax val="4"/>
          <dgm:chPref val="3"/>
        </dgm:presLayoutVars>
      </dgm:prSet>
      <dgm:spPr/>
    </dgm:pt>
    <dgm:pt modelId="{119529E6-855E-43F7-A227-2D4F621D5DFA}" type="pres">
      <dgm:prSet presAssocID="{B33A8B2B-B4AC-43C9-9A2B-ACFD0B94FFF4}" presName="Accent" presStyleLbl="node1" presStyleIdx="1" presStyleCnt="2"/>
      <dgm:spPr/>
    </dgm:pt>
    <dgm:pt modelId="{C7E1C208-3B47-422F-868B-D487E064E135}" type="pres">
      <dgm:prSet presAssocID="{B33A8B2B-B4AC-43C9-9A2B-ACFD0B94FFF4}"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1058BF2-C744-412D-B79D-4B5CD37887F8}" type="pres">
      <dgm:prSet presAssocID="{B33A8B2B-B4AC-43C9-9A2B-ACFD0B94FFF4}" presName="Child1" presStyleLbl="revTx" presStyleIdx="0" presStyleCnt="4">
        <dgm:presLayoutVars>
          <dgm:chMax val="0"/>
          <dgm:chPref val="0"/>
          <dgm:bulletEnabled val="1"/>
        </dgm:presLayoutVars>
      </dgm:prSet>
      <dgm:spPr/>
    </dgm:pt>
    <dgm:pt modelId="{939A97FC-1529-4D44-9DD5-3CDE6E992E1A}" type="pres">
      <dgm:prSet presAssocID="{698A80A2-ADEE-47E6-A3D5-06743E72D31B}" presName="Image2" presStyleCnt="0"/>
      <dgm:spPr/>
    </dgm:pt>
    <dgm:pt modelId="{A3C0A2EC-691E-4F1C-A940-64F888463974}" type="pres">
      <dgm:prSet presAssocID="{698A80A2-ADEE-47E6-A3D5-06743E72D31B}"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52A2B3F3-100B-4EB3-B1C3-3C08AF14C440}" type="pres">
      <dgm:prSet presAssocID="{698A80A2-ADEE-47E6-A3D5-06743E72D31B}" presName="Child2" presStyleLbl="revTx" presStyleIdx="1" presStyleCnt="4">
        <dgm:presLayoutVars>
          <dgm:chMax val="0"/>
          <dgm:chPref val="0"/>
          <dgm:bulletEnabled val="1"/>
        </dgm:presLayoutVars>
      </dgm:prSet>
      <dgm:spPr/>
    </dgm:pt>
    <dgm:pt modelId="{2DCE8CCE-D894-49A9-AB11-428C45056B10}" type="pres">
      <dgm:prSet presAssocID="{8E8409D8-083B-48A3-A316-0650A91E71C5}" presName="Image3" presStyleCnt="0"/>
      <dgm:spPr/>
    </dgm:pt>
    <dgm:pt modelId="{0F4A001A-7233-4D30-BA2B-A15055C2D334}" type="pres">
      <dgm:prSet presAssocID="{8E8409D8-083B-48A3-A316-0650A91E71C5}" presName="Imag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322" t="16149" r="11322" b="16149"/>
          </a:stretch>
        </a:blipFill>
      </dgm:spPr>
    </dgm:pt>
    <dgm:pt modelId="{AE01FBC3-EBF5-40B0-B5F5-23FC43122543}" type="pres">
      <dgm:prSet presAssocID="{8E8409D8-083B-48A3-A316-0650A91E71C5}" presName="Child3" presStyleLbl="revTx" presStyleIdx="2" presStyleCnt="4">
        <dgm:presLayoutVars>
          <dgm:chMax val="0"/>
          <dgm:chPref val="0"/>
          <dgm:bulletEnabled val="1"/>
        </dgm:presLayoutVars>
      </dgm:prSet>
      <dgm:spPr/>
    </dgm:pt>
    <dgm:pt modelId="{C7B4515A-B5F3-439A-902A-8C95B1B00864}" type="pres">
      <dgm:prSet presAssocID="{59E45F61-31A7-4F0C-8195-4360FB6C55C5}" presName="Image4" presStyleCnt="0"/>
      <dgm:spPr/>
    </dgm:pt>
    <dgm:pt modelId="{C1788C6E-1449-4EF3-8289-3D651BC9D91F}" type="pres">
      <dgm:prSet presAssocID="{59E45F61-31A7-4F0C-8195-4360FB6C55C5}"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E1D9BEF5-0C6C-45E4-827F-35B6AF93192A}" type="pres">
      <dgm:prSet presAssocID="{59E45F61-31A7-4F0C-8195-4360FB6C55C5}" presName="Child4" presStyleLbl="revTx" presStyleIdx="3" presStyleCnt="4">
        <dgm:presLayoutVars>
          <dgm:chMax val="0"/>
          <dgm:chPref val="0"/>
          <dgm:bulletEnabled val="1"/>
        </dgm:presLayoutVars>
      </dgm:prSet>
      <dgm:spPr/>
    </dgm:pt>
  </dgm:ptLst>
  <dgm:cxnLst>
    <dgm:cxn modelId="{7E3A6102-17FA-48C6-8FFF-5366A6B9BA43}" type="presOf" srcId="{26EFE2EB-0E31-44A3-88D9-22F32643EF49}" destId="{BE7A5D06-F744-4116-BD23-099DCBFF5631}" srcOrd="0" destOrd="0" presId="urn:microsoft.com/office/officeart/2011/layout/RadialPictureList"/>
    <dgm:cxn modelId="{47CA5517-DBB3-48BA-B070-18C240FE4E81}" type="presOf" srcId="{8E8409D8-083B-48A3-A316-0650A91E71C5}" destId="{AE01FBC3-EBF5-40B0-B5F5-23FC43122543}" srcOrd="0" destOrd="0" presId="urn:microsoft.com/office/officeart/2011/layout/RadialPictureList"/>
    <dgm:cxn modelId="{6D0A501F-4BAC-4E64-9AB8-307A0C9861D3}" type="presOf" srcId="{59E45F61-31A7-4F0C-8195-4360FB6C55C5}" destId="{E1D9BEF5-0C6C-45E4-827F-35B6AF93192A}" srcOrd="0" destOrd="0" presId="urn:microsoft.com/office/officeart/2011/layout/RadialPictureList"/>
    <dgm:cxn modelId="{DBD2E946-E332-4BF9-B3E8-998C20DA2709}" srcId="{1C1EE43B-19AE-41C8-9B3C-D7AD3804BDF9}" destId="{59E45F61-31A7-4F0C-8195-4360FB6C55C5}" srcOrd="3" destOrd="0" parTransId="{803EE52A-C97D-4ED9-AE84-5EF7D777A799}" sibTransId="{6F878D3C-FDAF-4095-B786-1146F5859907}"/>
    <dgm:cxn modelId="{CB771E6D-7A2A-49B6-B31A-056D63587ACC}" srcId="{1C1EE43B-19AE-41C8-9B3C-D7AD3804BDF9}" destId="{8E8409D8-083B-48A3-A316-0650A91E71C5}" srcOrd="2" destOrd="0" parTransId="{1B4BA14B-8B10-4199-A4BA-91A61A5EB331}" sibTransId="{1EE41DE4-8ED1-4EFD-8654-C7B8A5D84143}"/>
    <dgm:cxn modelId="{E8F5D27C-28E1-4DAE-8D63-D631061C54F1}" type="presOf" srcId="{698A80A2-ADEE-47E6-A3D5-06743E72D31B}" destId="{52A2B3F3-100B-4EB3-B1C3-3C08AF14C440}" srcOrd="0" destOrd="0" presId="urn:microsoft.com/office/officeart/2011/layout/RadialPictureList"/>
    <dgm:cxn modelId="{01CCE697-406E-48BF-9E8E-C40A8B9628D0}" type="presOf" srcId="{B33A8B2B-B4AC-43C9-9A2B-ACFD0B94FFF4}" destId="{E1058BF2-C744-412D-B79D-4B5CD37887F8}" srcOrd="0" destOrd="0" presId="urn:microsoft.com/office/officeart/2011/layout/RadialPictureList"/>
    <dgm:cxn modelId="{5ECADE9E-50B0-45A7-ADB1-CBAFB84CC4AA}" srcId="{1C1EE43B-19AE-41C8-9B3C-D7AD3804BDF9}" destId="{B33A8B2B-B4AC-43C9-9A2B-ACFD0B94FFF4}" srcOrd="0" destOrd="0" parTransId="{202C26EA-93B2-470F-B42E-5DB82D08AA66}" sibTransId="{DE55B3B0-938B-485B-A072-E355486EDB3C}"/>
    <dgm:cxn modelId="{2EE590D6-8381-4A84-A671-0934BF9D76EA}" type="presOf" srcId="{1C1EE43B-19AE-41C8-9B3C-D7AD3804BDF9}" destId="{A645149B-E066-4663-840E-E867056DDD9B}" srcOrd="0" destOrd="0" presId="urn:microsoft.com/office/officeart/2011/layout/RadialPictureList"/>
    <dgm:cxn modelId="{675C6ED7-F73F-45A7-B2F6-178CB665F85D}" srcId="{1C1EE43B-19AE-41C8-9B3C-D7AD3804BDF9}" destId="{698A80A2-ADEE-47E6-A3D5-06743E72D31B}" srcOrd="1" destOrd="0" parTransId="{6F06BA89-AA95-4B12-A18E-49A52C1E141F}" sibTransId="{455EC8F8-8BE5-4F15-A24E-80DE36CB8B5D}"/>
    <dgm:cxn modelId="{527D9EF6-74EF-41F0-A09E-8BC4C6E5D7CA}" srcId="{26EFE2EB-0E31-44A3-88D9-22F32643EF49}" destId="{1C1EE43B-19AE-41C8-9B3C-D7AD3804BDF9}" srcOrd="0" destOrd="0" parTransId="{BCD79DDE-84BE-4C8A-89C4-BECC7E647F36}" sibTransId="{D767D416-220E-469D-B689-9EECCC751A8A}"/>
    <dgm:cxn modelId="{9EC2009C-3F4B-480B-B7ED-B2A783640046}" type="presParOf" srcId="{BE7A5D06-F744-4116-BD23-099DCBFF5631}" destId="{A645149B-E066-4663-840E-E867056DDD9B}" srcOrd="0" destOrd="0" presId="urn:microsoft.com/office/officeart/2011/layout/RadialPictureList"/>
    <dgm:cxn modelId="{95197F88-0EC0-420A-834E-1F3823BDF0C0}" type="presParOf" srcId="{BE7A5D06-F744-4116-BD23-099DCBFF5631}" destId="{119529E6-855E-43F7-A227-2D4F621D5DFA}" srcOrd="1" destOrd="0" presId="urn:microsoft.com/office/officeart/2011/layout/RadialPictureList"/>
    <dgm:cxn modelId="{42414DB2-0D3A-4D03-9C00-ED8FF4035759}" type="presParOf" srcId="{BE7A5D06-F744-4116-BD23-099DCBFF5631}" destId="{C7E1C208-3B47-422F-868B-D487E064E135}" srcOrd="2" destOrd="0" presId="urn:microsoft.com/office/officeart/2011/layout/RadialPictureList"/>
    <dgm:cxn modelId="{476B486B-B37D-4FF7-A7C8-0771588B4EE1}" type="presParOf" srcId="{BE7A5D06-F744-4116-BD23-099DCBFF5631}" destId="{E1058BF2-C744-412D-B79D-4B5CD37887F8}" srcOrd="3" destOrd="0" presId="urn:microsoft.com/office/officeart/2011/layout/RadialPictureList"/>
    <dgm:cxn modelId="{9EE3DB65-E36E-4501-B6B6-A042BB695278}" type="presParOf" srcId="{BE7A5D06-F744-4116-BD23-099DCBFF5631}" destId="{939A97FC-1529-4D44-9DD5-3CDE6E992E1A}" srcOrd="4" destOrd="0" presId="urn:microsoft.com/office/officeart/2011/layout/RadialPictureList"/>
    <dgm:cxn modelId="{457B160A-BE33-4E8B-81D8-DA937B5696D5}" type="presParOf" srcId="{939A97FC-1529-4D44-9DD5-3CDE6E992E1A}" destId="{A3C0A2EC-691E-4F1C-A940-64F888463974}" srcOrd="0" destOrd="0" presId="urn:microsoft.com/office/officeart/2011/layout/RadialPictureList"/>
    <dgm:cxn modelId="{F6C19B47-F00D-4444-BB13-D6A19A719782}" type="presParOf" srcId="{BE7A5D06-F744-4116-BD23-099DCBFF5631}" destId="{52A2B3F3-100B-4EB3-B1C3-3C08AF14C440}" srcOrd="5" destOrd="0" presId="urn:microsoft.com/office/officeart/2011/layout/RadialPictureList"/>
    <dgm:cxn modelId="{A7B4B074-1DDC-4645-9889-9E28B7833E64}" type="presParOf" srcId="{BE7A5D06-F744-4116-BD23-099DCBFF5631}" destId="{2DCE8CCE-D894-49A9-AB11-428C45056B10}" srcOrd="6" destOrd="0" presId="urn:microsoft.com/office/officeart/2011/layout/RadialPictureList"/>
    <dgm:cxn modelId="{AB0CA70D-6422-4572-9DE5-F20CE5890468}" type="presParOf" srcId="{2DCE8CCE-D894-49A9-AB11-428C45056B10}" destId="{0F4A001A-7233-4D30-BA2B-A15055C2D334}" srcOrd="0" destOrd="0" presId="urn:microsoft.com/office/officeart/2011/layout/RadialPictureList"/>
    <dgm:cxn modelId="{DDEB7926-8C63-42F8-85A9-C2B6F17DF1D3}" type="presParOf" srcId="{BE7A5D06-F744-4116-BD23-099DCBFF5631}" destId="{AE01FBC3-EBF5-40B0-B5F5-23FC43122543}" srcOrd="7" destOrd="0" presId="urn:microsoft.com/office/officeart/2011/layout/RadialPictureList"/>
    <dgm:cxn modelId="{20C8B285-E018-4B6D-A100-2DF3871CAAF8}" type="presParOf" srcId="{BE7A5D06-F744-4116-BD23-099DCBFF5631}" destId="{C7B4515A-B5F3-439A-902A-8C95B1B00864}" srcOrd="8" destOrd="0" presId="urn:microsoft.com/office/officeart/2011/layout/RadialPictureList"/>
    <dgm:cxn modelId="{FD2A64A0-548A-4DD9-A837-F407C3919780}" type="presParOf" srcId="{C7B4515A-B5F3-439A-902A-8C95B1B00864}" destId="{C1788C6E-1449-4EF3-8289-3D651BC9D91F}" srcOrd="0" destOrd="0" presId="urn:microsoft.com/office/officeart/2011/layout/RadialPictureList"/>
    <dgm:cxn modelId="{E8AA8C71-CE7D-4236-83BC-B26003E00DBF}" type="presParOf" srcId="{BE7A5D06-F744-4116-BD23-099DCBFF5631}" destId="{E1D9BEF5-0C6C-45E4-827F-35B6AF93192A}" srcOrd="9"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03AB50-B282-4E56-8960-41FAAD861C51}" type="doc">
      <dgm:prSet loTypeId="urn:microsoft.com/office/officeart/2009/3/layout/SnapshotPictureList" loCatId="picture" qsTypeId="urn:microsoft.com/office/officeart/2005/8/quickstyle/simple2" qsCatId="simple" csTypeId="urn:microsoft.com/office/officeart/2005/8/colors/accent1_2" csCatId="accent1" phldr="1"/>
      <dgm:spPr/>
      <dgm:t>
        <a:bodyPr/>
        <a:lstStyle/>
        <a:p>
          <a:endParaRPr lang="en-US"/>
        </a:p>
      </dgm:t>
    </dgm:pt>
    <dgm:pt modelId="{91E26140-A8C1-4840-8506-84758D257DC5}">
      <dgm:prSet phldrT="[Text]" custT="1"/>
      <dgm:spPr/>
      <dgm:t>
        <a:bodyPr/>
        <a:lstStyle/>
        <a:p>
          <a:pPr algn="ctr"/>
          <a:r>
            <a:rPr lang="en-US" sz="1600" b="1" dirty="0"/>
            <a:t>Environmental Protection Agency (EPA)</a:t>
          </a:r>
        </a:p>
      </dgm:t>
    </dgm:pt>
    <dgm:pt modelId="{5B192BDF-16FB-4D9C-BC03-9685DE9C7DB0}" type="parTrans" cxnId="{6F2DCA55-9022-4AA6-A04B-3B1D29C0658F}">
      <dgm:prSet/>
      <dgm:spPr/>
      <dgm:t>
        <a:bodyPr/>
        <a:lstStyle/>
        <a:p>
          <a:endParaRPr lang="en-US"/>
        </a:p>
      </dgm:t>
    </dgm:pt>
    <dgm:pt modelId="{6B604600-6AF7-4244-9C12-37AED2588773}" type="sibTrans" cxnId="{6F2DCA55-9022-4AA6-A04B-3B1D29C0658F}">
      <dgm:prSet/>
      <dgm:spPr/>
      <dgm:t>
        <a:bodyPr/>
        <a:lstStyle/>
        <a:p>
          <a:endParaRPr lang="en-US"/>
        </a:p>
      </dgm:t>
    </dgm:pt>
    <dgm:pt modelId="{B7214DE9-C0A9-4288-87FE-C464AE0977C0}" type="pres">
      <dgm:prSet presAssocID="{8B03AB50-B282-4E56-8960-41FAAD861C51}" presName="Name0" presStyleCnt="0">
        <dgm:presLayoutVars>
          <dgm:chMax/>
          <dgm:chPref/>
          <dgm:dir/>
          <dgm:animLvl val="lvl"/>
        </dgm:presLayoutVars>
      </dgm:prSet>
      <dgm:spPr/>
    </dgm:pt>
    <dgm:pt modelId="{574363F5-02BA-4C7E-803A-381D0A7135E0}" type="pres">
      <dgm:prSet presAssocID="{91E26140-A8C1-4840-8506-84758D257DC5}" presName="composite" presStyleCnt="0"/>
      <dgm:spPr/>
    </dgm:pt>
    <dgm:pt modelId="{C1BDF980-DA61-4B9C-9BD4-9EBA61FCFFBC}" type="pres">
      <dgm:prSet presAssocID="{91E26140-A8C1-4840-8506-84758D257DC5}" presName="ParentAccentShape" presStyleLbl="trBgShp" presStyleIdx="0" presStyleCnt="1" custScaleX="174839" custScaleY="176367"/>
      <dgm:spPr/>
    </dgm:pt>
    <dgm:pt modelId="{D806824A-5438-4C0F-A7F1-741C46D0D591}" type="pres">
      <dgm:prSet presAssocID="{91E26140-A8C1-4840-8506-84758D257DC5}" presName="ParentText" presStyleLbl="revTx" presStyleIdx="0" presStyleCnt="2" custScaleX="167948" custScaleY="185715" custLinFactY="65030" custLinFactNeighborX="-1040" custLinFactNeighborY="100000">
        <dgm:presLayoutVars>
          <dgm:chMax val="1"/>
          <dgm:chPref val="1"/>
          <dgm:bulletEnabled val="1"/>
        </dgm:presLayoutVars>
      </dgm:prSet>
      <dgm:spPr/>
    </dgm:pt>
    <dgm:pt modelId="{573B140A-8BD7-4A0E-A600-AFEDAF5CB6C1}" type="pres">
      <dgm:prSet presAssocID="{91E26140-A8C1-4840-8506-84758D257DC5}" presName="ChildText" presStyleLbl="revTx" presStyleIdx="1" presStyleCnt="2">
        <dgm:presLayoutVars>
          <dgm:chMax val="0"/>
          <dgm:chPref val="0"/>
        </dgm:presLayoutVars>
      </dgm:prSet>
      <dgm:spPr/>
    </dgm:pt>
    <dgm:pt modelId="{F1633DA8-A7C1-4F85-884B-5A48EF366087}" type="pres">
      <dgm:prSet presAssocID="{91E26140-A8C1-4840-8506-84758D257DC5}" presName="ChildAccentShape" presStyleLbl="trBgShp" presStyleIdx="0" presStyleCnt="1"/>
      <dgm:spPr/>
    </dgm:pt>
    <dgm:pt modelId="{01BBAEB1-1AE6-4712-87B7-93A13D6964F0}" type="pres">
      <dgm:prSet presAssocID="{91E26140-A8C1-4840-8506-84758D257DC5}" presName="Image" presStyleLbl="alignImgPlace1" presStyleIdx="0" presStyleCnt="1" custScaleX="120235" custScaleY="136253" custLinFactNeighborX="8194" custLinFactNeighborY="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904" t="1294" r="15904" b="1294"/>
          </a:stretch>
        </a:blipFill>
      </dgm:spPr>
    </dgm:pt>
  </dgm:ptLst>
  <dgm:cxnLst>
    <dgm:cxn modelId="{18E86C29-A542-484E-8972-EC227A1C8F05}" type="presOf" srcId="{91E26140-A8C1-4840-8506-84758D257DC5}" destId="{D806824A-5438-4C0F-A7F1-741C46D0D591}" srcOrd="0" destOrd="0" presId="urn:microsoft.com/office/officeart/2009/3/layout/SnapshotPictureList"/>
    <dgm:cxn modelId="{6F2DCA55-9022-4AA6-A04B-3B1D29C0658F}" srcId="{8B03AB50-B282-4E56-8960-41FAAD861C51}" destId="{91E26140-A8C1-4840-8506-84758D257DC5}" srcOrd="0" destOrd="0" parTransId="{5B192BDF-16FB-4D9C-BC03-9685DE9C7DB0}" sibTransId="{6B604600-6AF7-4244-9C12-37AED2588773}"/>
    <dgm:cxn modelId="{02F129D8-3C54-4C25-B28B-5793926918A0}" type="presOf" srcId="{8B03AB50-B282-4E56-8960-41FAAD861C51}" destId="{B7214DE9-C0A9-4288-87FE-C464AE0977C0}" srcOrd="0" destOrd="0" presId="urn:microsoft.com/office/officeart/2009/3/layout/SnapshotPictureList"/>
    <dgm:cxn modelId="{2CDEAB97-A9E8-4181-9A46-4C1768B84D19}" type="presParOf" srcId="{B7214DE9-C0A9-4288-87FE-C464AE0977C0}" destId="{574363F5-02BA-4C7E-803A-381D0A7135E0}" srcOrd="0" destOrd="0" presId="urn:microsoft.com/office/officeart/2009/3/layout/SnapshotPictureList"/>
    <dgm:cxn modelId="{5A594720-0E6F-4E1C-954D-8EB9A620DC10}" type="presParOf" srcId="{574363F5-02BA-4C7E-803A-381D0A7135E0}" destId="{C1BDF980-DA61-4B9C-9BD4-9EBA61FCFFBC}" srcOrd="0" destOrd="0" presId="urn:microsoft.com/office/officeart/2009/3/layout/SnapshotPictureList"/>
    <dgm:cxn modelId="{9943F0B3-3D2A-4CAE-80A6-63E989311771}" type="presParOf" srcId="{574363F5-02BA-4C7E-803A-381D0A7135E0}" destId="{D806824A-5438-4C0F-A7F1-741C46D0D591}" srcOrd="1" destOrd="0" presId="urn:microsoft.com/office/officeart/2009/3/layout/SnapshotPictureList"/>
    <dgm:cxn modelId="{3B8C4D89-6940-4954-90F3-9CB65DFA881C}" type="presParOf" srcId="{574363F5-02BA-4C7E-803A-381D0A7135E0}" destId="{573B140A-8BD7-4A0E-A600-AFEDAF5CB6C1}" srcOrd="2" destOrd="0" presId="urn:microsoft.com/office/officeart/2009/3/layout/SnapshotPictureList"/>
    <dgm:cxn modelId="{86FC8F3D-2072-43C9-9C8A-90958A39881D}" type="presParOf" srcId="{574363F5-02BA-4C7E-803A-381D0A7135E0}" destId="{F1633DA8-A7C1-4F85-884B-5A48EF366087}" srcOrd="3" destOrd="0" presId="urn:microsoft.com/office/officeart/2009/3/layout/SnapshotPictureList"/>
    <dgm:cxn modelId="{EB265586-32C7-432F-A16E-461DE31E186A}" type="presParOf" srcId="{574363F5-02BA-4C7E-803A-381D0A7135E0}" destId="{01BBAEB1-1AE6-4712-87B7-93A13D6964F0}"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923CE4-1E6B-4B55-A9DB-4860AD62B57B}" type="doc">
      <dgm:prSet loTypeId="urn:microsoft.com/office/officeart/2018/5/layout/IconLeafLabelList" loCatId="icon" qsTypeId="urn:microsoft.com/office/officeart/2005/8/quickstyle/3d2" qsCatId="3D" csTypeId="urn:microsoft.com/office/officeart/2005/8/colors/colorful4" csCatId="colorful" phldr="1"/>
      <dgm:spPr/>
      <dgm:t>
        <a:bodyPr/>
        <a:lstStyle/>
        <a:p>
          <a:endParaRPr lang="en-US"/>
        </a:p>
      </dgm:t>
    </dgm:pt>
    <dgm:pt modelId="{44ECB95A-9B86-4284-B622-DC2FC386D064}">
      <dgm:prSet custT="1"/>
      <dgm:spPr/>
      <dgm:t>
        <a:bodyPr/>
        <a:lstStyle/>
        <a:p>
          <a:pPr>
            <a:lnSpc>
              <a:spcPct val="100000"/>
            </a:lnSpc>
            <a:defRPr cap="all"/>
          </a:pPr>
          <a:r>
            <a:rPr lang="en-US" sz="1600" dirty="0"/>
            <a:t>Reducing the energy consumption of computers and other information systems as well as using them in an environmentally sound manner. </a:t>
          </a:r>
        </a:p>
      </dgm:t>
    </dgm:pt>
    <dgm:pt modelId="{600A16EE-B7E4-4EE6-B8BE-06B682B46D5C}" type="parTrans" cxnId="{687A2587-4604-4DA4-B5BE-C82BE7287DC4}">
      <dgm:prSet/>
      <dgm:spPr/>
      <dgm:t>
        <a:bodyPr/>
        <a:lstStyle/>
        <a:p>
          <a:endParaRPr lang="en-US"/>
        </a:p>
      </dgm:t>
    </dgm:pt>
    <dgm:pt modelId="{22BB79FB-DB18-40E1-B6AF-D67A9BD8A177}" type="sibTrans" cxnId="{687A2587-4604-4DA4-B5BE-C82BE7287DC4}">
      <dgm:prSet/>
      <dgm:spPr/>
      <dgm:t>
        <a:bodyPr/>
        <a:lstStyle/>
        <a:p>
          <a:endParaRPr lang="en-US"/>
        </a:p>
      </dgm:t>
    </dgm:pt>
    <dgm:pt modelId="{6E3F9C60-4385-412F-98FA-2FA20375CB78}">
      <dgm:prSet custT="1"/>
      <dgm:spPr/>
      <dgm:t>
        <a:bodyPr/>
        <a:lstStyle/>
        <a:p>
          <a:pPr>
            <a:lnSpc>
              <a:spcPct val="100000"/>
            </a:lnSpc>
            <a:defRPr cap="all"/>
          </a:pPr>
          <a:r>
            <a:rPr lang="en-US" sz="1600" dirty="0"/>
            <a:t>Refurbishing and reusing old computers and recycling discarded computers and other electronic equipment. </a:t>
          </a:r>
        </a:p>
      </dgm:t>
    </dgm:pt>
    <dgm:pt modelId="{762DD5D5-C943-4ABB-B829-5F8E51B620B1}" type="parTrans" cxnId="{2C4F0543-413F-4F63-9B0E-6DD182C394BF}">
      <dgm:prSet/>
      <dgm:spPr/>
      <dgm:t>
        <a:bodyPr/>
        <a:lstStyle/>
        <a:p>
          <a:endParaRPr lang="en-US"/>
        </a:p>
      </dgm:t>
    </dgm:pt>
    <dgm:pt modelId="{AB76E4B2-89A4-4256-8B7E-9B2E88D573C0}" type="sibTrans" cxnId="{2C4F0543-413F-4F63-9B0E-6DD182C394BF}">
      <dgm:prSet/>
      <dgm:spPr/>
      <dgm:t>
        <a:bodyPr/>
        <a:lstStyle/>
        <a:p>
          <a:endParaRPr lang="en-US"/>
        </a:p>
      </dgm:t>
    </dgm:pt>
    <dgm:pt modelId="{A2A1749E-F4F3-45E4-A02B-7005069AB3B9}">
      <dgm:prSet custT="1"/>
      <dgm:spPr/>
      <dgm:t>
        <a:bodyPr/>
        <a:lstStyle/>
        <a:p>
          <a:pPr>
            <a:lnSpc>
              <a:spcPct val="100000"/>
            </a:lnSpc>
            <a:defRPr cap="all"/>
          </a:pPr>
          <a:r>
            <a:rPr lang="en-US" sz="1600" dirty="0"/>
            <a:t>Designing energy efficient and environmentally sound components, computers, servers and cooling equipment. </a:t>
          </a:r>
        </a:p>
      </dgm:t>
    </dgm:pt>
    <dgm:pt modelId="{799DE638-7EC1-48D2-844F-10D964ECF9A4}" type="parTrans" cxnId="{62DF5A0D-5223-4847-8A20-494897DE1D67}">
      <dgm:prSet/>
      <dgm:spPr/>
      <dgm:t>
        <a:bodyPr/>
        <a:lstStyle/>
        <a:p>
          <a:endParaRPr lang="en-US"/>
        </a:p>
      </dgm:t>
    </dgm:pt>
    <dgm:pt modelId="{92CB5FBA-D481-4995-A1EE-C4E942F1EFE7}" type="sibTrans" cxnId="{62DF5A0D-5223-4847-8A20-494897DE1D67}">
      <dgm:prSet/>
      <dgm:spPr/>
      <dgm:t>
        <a:bodyPr/>
        <a:lstStyle/>
        <a:p>
          <a:endParaRPr lang="en-US"/>
        </a:p>
      </dgm:t>
    </dgm:pt>
    <dgm:pt modelId="{EB360C74-B1BD-4625-9D34-BB94526C4875}">
      <dgm:prSet custT="1"/>
      <dgm:spPr/>
      <dgm:t>
        <a:bodyPr/>
        <a:lstStyle/>
        <a:p>
          <a:pPr>
            <a:lnSpc>
              <a:spcPct val="100000"/>
            </a:lnSpc>
            <a:defRPr cap="all"/>
          </a:pPr>
          <a:r>
            <a:rPr lang="en-US" sz="1600" dirty="0"/>
            <a:t> Manufacturing electronic components, computers and other associated sub systems with minimal impact or no impact on the environment </a:t>
          </a:r>
        </a:p>
      </dgm:t>
    </dgm:pt>
    <dgm:pt modelId="{B5DBAE0A-9FB2-47D2-BB16-2D85F8B62F9B}" type="parTrans" cxnId="{9B8885C1-DA8D-4F0B-9D4D-FB2621C3467C}">
      <dgm:prSet/>
      <dgm:spPr/>
      <dgm:t>
        <a:bodyPr/>
        <a:lstStyle/>
        <a:p>
          <a:endParaRPr lang="en-US"/>
        </a:p>
      </dgm:t>
    </dgm:pt>
    <dgm:pt modelId="{5300253C-3219-476A-B9BA-2D00AA838442}" type="sibTrans" cxnId="{9B8885C1-DA8D-4F0B-9D4D-FB2621C3467C}">
      <dgm:prSet/>
      <dgm:spPr/>
      <dgm:t>
        <a:bodyPr/>
        <a:lstStyle/>
        <a:p>
          <a:endParaRPr lang="en-US"/>
        </a:p>
      </dgm:t>
    </dgm:pt>
    <dgm:pt modelId="{FD593E5D-6E60-4A74-AEB5-507517D5529C}" type="pres">
      <dgm:prSet presAssocID="{C4923CE4-1E6B-4B55-A9DB-4860AD62B57B}" presName="root" presStyleCnt="0">
        <dgm:presLayoutVars>
          <dgm:dir/>
          <dgm:resizeHandles val="exact"/>
        </dgm:presLayoutVars>
      </dgm:prSet>
      <dgm:spPr/>
    </dgm:pt>
    <dgm:pt modelId="{9712CFBC-ED3E-4DA2-A624-362B77759573}" type="pres">
      <dgm:prSet presAssocID="{44ECB95A-9B86-4284-B622-DC2FC386D064}" presName="compNode" presStyleCnt="0"/>
      <dgm:spPr/>
    </dgm:pt>
    <dgm:pt modelId="{92358BD5-28D7-4F7B-BC59-3BCB38F19138}" type="pres">
      <dgm:prSet presAssocID="{44ECB95A-9B86-4284-B622-DC2FC386D064}" presName="iconBgRect" presStyleLbl="bgShp" presStyleIdx="0" presStyleCnt="4"/>
      <dgm:spPr>
        <a:prstGeom prst="round2DiagRect">
          <a:avLst>
            <a:gd name="adj1" fmla="val 29727"/>
            <a:gd name="adj2" fmla="val 0"/>
          </a:avLst>
        </a:prstGeom>
      </dgm:spPr>
    </dgm:pt>
    <dgm:pt modelId="{96F7CBB5-A68E-4599-9D4E-DADBFF045545}" type="pres">
      <dgm:prSet presAssocID="{44ECB95A-9B86-4284-B622-DC2FC386D0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phone"/>
        </a:ext>
      </dgm:extLst>
    </dgm:pt>
    <dgm:pt modelId="{53628FCD-5FD7-4743-A6ED-666ADF0A6ED8}" type="pres">
      <dgm:prSet presAssocID="{44ECB95A-9B86-4284-B622-DC2FC386D064}" presName="spaceRect" presStyleCnt="0"/>
      <dgm:spPr/>
    </dgm:pt>
    <dgm:pt modelId="{950FB291-0732-4E7F-8C59-CA6F601844F6}" type="pres">
      <dgm:prSet presAssocID="{44ECB95A-9B86-4284-B622-DC2FC386D064}" presName="textRect" presStyleLbl="revTx" presStyleIdx="0" presStyleCnt="4">
        <dgm:presLayoutVars>
          <dgm:chMax val="1"/>
          <dgm:chPref val="1"/>
        </dgm:presLayoutVars>
      </dgm:prSet>
      <dgm:spPr/>
    </dgm:pt>
    <dgm:pt modelId="{47DCEF18-72BA-4229-90F5-E6EA8B98889D}" type="pres">
      <dgm:prSet presAssocID="{22BB79FB-DB18-40E1-B6AF-D67A9BD8A177}" presName="sibTrans" presStyleCnt="0"/>
      <dgm:spPr/>
    </dgm:pt>
    <dgm:pt modelId="{92CB6DE5-55A8-4493-819D-455DD8C22DFD}" type="pres">
      <dgm:prSet presAssocID="{6E3F9C60-4385-412F-98FA-2FA20375CB78}" presName="compNode" presStyleCnt="0"/>
      <dgm:spPr/>
    </dgm:pt>
    <dgm:pt modelId="{BC28A0CA-301B-46E4-9908-1F7AE1F19D9C}" type="pres">
      <dgm:prSet presAssocID="{6E3F9C60-4385-412F-98FA-2FA20375CB78}" presName="iconBgRect" presStyleLbl="bgShp" presStyleIdx="1" presStyleCnt="4"/>
      <dgm:spPr>
        <a:prstGeom prst="round2DiagRect">
          <a:avLst>
            <a:gd name="adj1" fmla="val 29727"/>
            <a:gd name="adj2" fmla="val 0"/>
          </a:avLst>
        </a:prstGeom>
      </dgm:spPr>
    </dgm:pt>
    <dgm:pt modelId="{D9B1552B-0A31-4BBE-A595-025C9460BE9C}" type="pres">
      <dgm:prSet presAssocID="{6E3F9C60-4385-412F-98FA-2FA20375CB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ty Recycle Bin"/>
        </a:ext>
      </dgm:extLst>
    </dgm:pt>
    <dgm:pt modelId="{0F752483-3586-4C09-8199-D69878128B97}" type="pres">
      <dgm:prSet presAssocID="{6E3F9C60-4385-412F-98FA-2FA20375CB78}" presName="spaceRect" presStyleCnt="0"/>
      <dgm:spPr/>
    </dgm:pt>
    <dgm:pt modelId="{67F5DF66-B2F6-4C46-9AFB-0B753255B865}" type="pres">
      <dgm:prSet presAssocID="{6E3F9C60-4385-412F-98FA-2FA20375CB78}" presName="textRect" presStyleLbl="revTx" presStyleIdx="1" presStyleCnt="4">
        <dgm:presLayoutVars>
          <dgm:chMax val="1"/>
          <dgm:chPref val="1"/>
        </dgm:presLayoutVars>
      </dgm:prSet>
      <dgm:spPr/>
    </dgm:pt>
    <dgm:pt modelId="{808A13F0-A25D-4E4D-A86C-CAA4BCE14124}" type="pres">
      <dgm:prSet presAssocID="{AB76E4B2-89A4-4256-8B7E-9B2E88D573C0}" presName="sibTrans" presStyleCnt="0"/>
      <dgm:spPr/>
    </dgm:pt>
    <dgm:pt modelId="{13BCC429-B4C3-4209-90D5-96A0BCF240C5}" type="pres">
      <dgm:prSet presAssocID="{A2A1749E-F4F3-45E4-A02B-7005069AB3B9}" presName="compNode" presStyleCnt="0"/>
      <dgm:spPr/>
    </dgm:pt>
    <dgm:pt modelId="{51D20EC0-FC07-4551-8E35-29CE349D0B24}" type="pres">
      <dgm:prSet presAssocID="{A2A1749E-F4F3-45E4-A02B-7005069AB3B9}" presName="iconBgRect" presStyleLbl="bgShp" presStyleIdx="2" presStyleCnt="4"/>
      <dgm:spPr>
        <a:prstGeom prst="round2DiagRect">
          <a:avLst>
            <a:gd name="adj1" fmla="val 29727"/>
            <a:gd name="adj2" fmla="val 0"/>
          </a:avLst>
        </a:prstGeom>
      </dgm:spPr>
    </dgm:pt>
    <dgm:pt modelId="{37870285-9A8B-4BC2-A9CF-77DF61ADC822}" type="pres">
      <dgm:prSet presAssocID="{A2A1749E-F4F3-45E4-A02B-7005069AB3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rver Processes"/>
        </a:ext>
      </dgm:extLst>
    </dgm:pt>
    <dgm:pt modelId="{7FB05273-C177-49EE-B678-F9A8C76BF148}" type="pres">
      <dgm:prSet presAssocID="{A2A1749E-F4F3-45E4-A02B-7005069AB3B9}" presName="spaceRect" presStyleCnt="0"/>
      <dgm:spPr/>
    </dgm:pt>
    <dgm:pt modelId="{71ABDD57-0DE8-404F-8D5C-F244306D4ACA}" type="pres">
      <dgm:prSet presAssocID="{A2A1749E-F4F3-45E4-A02B-7005069AB3B9}" presName="textRect" presStyleLbl="revTx" presStyleIdx="2" presStyleCnt="4">
        <dgm:presLayoutVars>
          <dgm:chMax val="1"/>
          <dgm:chPref val="1"/>
        </dgm:presLayoutVars>
      </dgm:prSet>
      <dgm:spPr/>
    </dgm:pt>
    <dgm:pt modelId="{7E697F51-815A-4095-A2C3-EB273620F3F4}" type="pres">
      <dgm:prSet presAssocID="{92CB5FBA-D481-4995-A1EE-C4E942F1EFE7}" presName="sibTrans" presStyleCnt="0"/>
      <dgm:spPr/>
    </dgm:pt>
    <dgm:pt modelId="{998B6C1B-A1D9-478C-9680-B97453E246B6}" type="pres">
      <dgm:prSet presAssocID="{EB360C74-B1BD-4625-9D34-BB94526C4875}" presName="compNode" presStyleCnt="0"/>
      <dgm:spPr/>
    </dgm:pt>
    <dgm:pt modelId="{4B49AA0C-19D9-4F45-B51A-AC5C2372700C}" type="pres">
      <dgm:prSet presAssocID="{EB360C74-B1BD-4625-9D34-BB94526C4875}" presName="iconBgRect" presStyleLbl="bgShp" presStyleIdx="3" presStyleCnt="4"/>
      <dgm:spPr>
        <a:prstGeom prst="round2DiagRect">
          <a:avLst>
            <a:gd name="adj1" fmla="val 29727"/>
            <a:gd name="adj2" fmla="val 0"/>
          </a:avLst>
        </a:prstGeom>
      </dgm:spPr>
    </dgm:pt>
    <dgm:pt modelId="{E164ECD0-B902-4379-BCAB-30C4DA70B595}" type="pres">
      <dgm:prSet presAssocID="{EB360C74-B1BD-4625-9D34-BB94526C48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nufacturing"/>
        </a:ext>
      </dgm:extLst>
    </dgm:pt>
    <dgm:pt modelId="{71963424-5D17-4237-AC6A-AF6A538AA020}" type="pres">
      <dgm:prSet presAssocID="{EB360C74-B1BD-4625-9D34-BB94526C4875}" presName="spaceRect" presStyleCnt="0"/>
      <dgm:spPr/>
    </dgm:pt>
    <dgm:pt modelId="{08C09900-BED1-49AC-8D3C-82BF3B4631D4}" type="pres">
      <dgm:prSet presAssocID="{EB360C74-B1BD-4625-9D34-BB94526C4875}" presName="textRect" presStyleLbl="revTx" presStyleIdx="3" presStyleCnt="4">
        <dgm:presLayoutVars>
          <dgm:chMax val="1"/>
          <dgm:chPref val="1"/>
        </dgm:presLayoutVars>
      </dgm:prSet>
      <dgm:spPr/>
    </dgm:pt>
  </dgm:ptLst>
  <dgm:cxnLst>
    <dgm:cxn modelId="{62DF5A0D-5223-4847-8A20-494897DE1D67}" srcId="{C4923CE4-1E6B-4B55-A9DB-4860AD62B57B}" destId="{A2A1749E-F4F3-45E4-A02B-7005069AB3B9}" srcOrd="2" destOrd="0" parTransId="{799DE638-7EC1-48D2-844F-10D964ECF9A4}" sibTransId="{92CB5FBA-D481-4995-A1EE-C4E942F1EFE7}"/>
    <dgm:cxn modelId="{9DC58F19-6757-4247-87C6-A02E3CFC9473}" type="presOf" srcId="{EB360C74-B1BD-4625-9D34-BB94526C4875}" destId="{08C09900-BED1-49AC-8D3C-82BF3B4631D4}" srcOrd="0" destOrd="0" presId="urn:microsoft.com/office/officeart/2018/5/layout/IconLeafLabelList"/>
    <dgm:cxn modelId="{68613726-8400-41E3-86FA-26393C94AF08}" type="presOf" srcId="{A2A1749E-F4F3-45E4-A02B-7005069AB3B9}" destId="{71ABDD57-0DE8-404F-8D5C-F244306D4ACA}" srcOrd="0" destOrd="0" presId="urn:microsoft.com/office/officeart/2018/5/layout/IconLeafLabelList"/>
    <dgm:cxn modelId="{2C106D28-9C0F-442A-9D48-AE9A0F5FB6E3}" type="presOf" srcId="{44ECB95A-9B86-4284-B622-DC2FC386D064}" destId="{950FB291-0732-4E7F-8C59-CA6F601844F6}" srcOrd="0" destOrd="0" presId="urn:microsoft.com/office/officeart/2018/5/layout/IconLeafLabelList"/>
    <dgm:cxn modelId="{2C4F0543-413F-4F63-9B0E-6DD182C394BF}" srcId="{C4923CE4-1E6B-4B55-A9DB-4860AD62B57B}" destId="{6E3F9C60-4385-412F-98FA-2FA20375CB78}" srcOrd="1" destOrd="0" parTransId="{762DD5D5-C943-4ABB-B829-5F8E51B620B1}" sibTransId="{AB76E4B2-89A4-4256-8B7E-9B2E88D573C0}"/>
    <dgm:cxn modelId="{83D15763-0038-4E63-A61C-A3F5E436CF73}" type="presOf" srcId="{C4923CE4-1E6B-4B55-A9DB-4860AD62B57B}" destId="{FD593E5D-6E60-4A74-AEB5-507517D5529C}" srcOrd="0" destOrd="0" presId="urn:microsoft.com/office/officeart/2018/5/layout/IconLeafLabelList"/>
    <dgm:cxn modelId="{687A2587-4604-4DA4-B5BE-C82BE7287DC4}" srcId="{C4923CE4-1E6B-4B55-A9DB-4860AD62B57B}" destId="{44ECB95A-9B86-4284-B622-DC2FC386D064}" srcOrd="0" destOrd="0" parTransId="{600A16EE-B7E4-4EE6-B8BE-06B682B46D5C}" sibTransId="{22BB79FB-DB18-40E1-B6AF-D67A9BD8A177}"/>
    <dgm:cxn modelId="{8BAB34B4-951B-40A1-A89D-27E79BC0C0E5}" type="presOf" srcId="{6E3F9C60-4385-412F-98FA-2FA20375CB78}" destId="{67F5DF66-B2F6-4C46-9AFB-0B753255B865}" srcOrd="0" destOrd="0" presId="urn:microsoft.com/office/officeart/2018/5/layout/IconLeafLabelList"/>
    <dgm:cxn modelId="{9B8885C1-DA8D-4F0B-9D4D-FB2621C3467C}" srcId="{C4923CE4-1E6B-4B55-A9DB-4860AD62B57B}" destId="{EB360C74-B1BD-4625-9D34-BB94526C4875}" srcOrd="3" destOrd="0" parTransId="{B5DBAE0A-9FB2-47D2-BB16-2D85F8B62F9B}" sibTransId="{5300253C-3219-476A-B9BA-2D00AA838442}"/>
    <dgm:cxn modelId="{02DB7B8F-747E-4952-8D14-87DAE3E6FFF2}" type="presParOf" srcId="{FD593E5D-6E60-4A74-AEB5-507517D5529C}" destId="{9712CFBC-ED3E-4DA2-A624-362B77759573}" srcOrd="0" destOrd="0" presId="urn:microsoft.com/office/officeart/2018/5/layout/IconLeafLabelList"/>
    <dgm:cxn modelId="{9552F840-6F0C-4CCD-B51E-FA16A19E6FE3}" type="presParOf" srcId="{9712CFBC-ED3E-4DA2-A624-362B77759573}" destId="{92358BD5-28D7-4F7B-BC59-3BCB38F19138}" srcOrd="0" destOrd="0" presId="urn:microsoft.com/office/officeart/2018/5/layout/IconLeafLabelList"/>
    <dgm:cxn modelId="{DB4ACB0D-0DB8-4C97-B8BF-26867C61C548}" type="presParOf" srcId="{9712CFBC-ED3E-4DA2-A624-362B77759573}" destId="{96F7CBB5-A68E-4599-9D4E-DADBFF045545}" srcOrd="1" destOrd="0" presId="urn:microsoft.com/office/officeart/2018/5/layout/IconLeafLabelList"/>
    <dgm:cxn modelId="{E7CDF504-81FA-47AD-83F0-09D87E81AF24}" type="presParOf" srcId="{9712CFBC-ED3E-4DA2-A624-362B77759573}" destId="{53628FCD-5FD7-4743-A6ED-666ADF0A6ED8}" srcOrd="2" destOrd="0" presId="urn:microsoft.com/office/officeart/2018/5/layout/IconLeafLabelList"/>
    <dgm:cxn modelId="{B1150ED9-1B5F-44F8-8390-803C6C9D21C1}" type="presParOf" srcId="{9712CFBC-ED3E-4DA2-A624-362B77759573}" destId="{950FB291-0732-4E7F-8C59-CA6F601844F6}" srcOrd="3" destOrd="0" presId="urn:microsoft.com/office/officeart/2018/5/layout/IconLeafLabelList"/>
    <dgm:cxn modelId="{271A5386-A03B-406A-85E0-8A2B99F4A760}" type="presParOf" srcId="{FD593E5D-6E60-4A74-AEB5-507517D5529C}" destId="{47DCEF18-72BA-4229-90F5-E6EA8B98889D}" srcOrd="1" destOrd="0" presId="urn:microsoft.com/office/officeart/2018/5/layout/IconLeafLabelList"/>
    <dgm:cxn modelId="{4B883B69-90F7-4800-B2F7-E9926E097F80}" type="presParOf" srcId="{FD593E5D-6E60-4A74-AEB5-507517D5529C}" destId="{92CB6DE5-55A8-4493-819D-455DD8C22DFD}" srcOrd="2" destOrd="0" presId="urn:microsoft.com/office/officeart/2018/5/layout/IconLeafLabelList"/>
    <dgm:cxn modelId="{D780F07B-4B66-4689-90B8-7FA958CD158B}" type="presParOf" srcId="{92CB6DE5-55A8-4493-819D-455DD8C22DFD}" destId="{BC28A0CA-301B-46E4-9908-1F7AE1F19D9C}" srcOrd="0" destOrd="0" presId="urn:microsoft.com/office/officeart/2018/5/layout/IconLeafLabelList"/>
    <dgm:cxn modelId="{51DBE3D9-21AE-41E4-8572-1BC75A1A89C1}" type="presParOf" srcId="{92CB6DE5-55A8-4493-819D-455DD8C22DFD}" destId="{D9B1552B-0A31-4BBE-A595-025C9460BE9C}" srcOrd="1" destOrd="0" presId="urn:microsoft.com/office/officeart/2018/5/layout/IconLeafLabelList"/>
    <dgm:cxn modelId="{C66E0065-DC44-4B17-8259-03F0B0459836}" type="presParOf" srcId="{92CB6DE5-55A8-4493-819D-455DD8C22DFD}" destId="{0F752483-3586-4C09-8199-D69878128B97}" srcOrd="2" destOrd="0" presId="urn:microsoft.com/office/officeart/2018/5/layout/IconLeafLabelList"/>
    <dgm:cxn modelId="{ECC5CD78-98EA-45DD-996F-6B0C946A3177}" type="presParOf" srcId="{92CB6DE5-55A8-4493-819D-455DD8C22DFD}" destId="{67F5DF66-B2F6-4C46-9AFB-0B753255B865}" srcOrd="3" destOrd="0" presId="urn:microsoft.com/office/officeart/2018/5/layout/IconLeafLabelList"/>
    <dgm:cxn modelId="{50F8B1FD-4D42-47D7-A6ED-B071320B392E}" type="presParOf" srcId="{FD593E5D-6E60-4A74-AEB5-507517D5529C}" destId="{808A13F0-A25D-4E4D-A86C-CAA4BCE14124}" srcOrd="3" destOrd="0" presId="urn:microsoft.com/office/officeart/2018/5/layout/IconLeafLabelList"/>
    <dgm:cxn modelId="{10D5C8BA-C0E0-449F-8C11-E669A49FA2CF}" type="presParOf" srcId="{FD593E5D-6E60-4A74-AEB5-507517D5529C}" destId="{13BCC429-B4C3-4209-90D5-96A0BCF240C5}" srcOrd="4" destOrd="0" presId="urn:microsoft.com/office/officeart/2018/5/layout/IconLeafLabelList"/>
    <dgm:cxn modelId="{CD67913D-A004-4B02-90DD-CCD746FECF79}" type="presParOf" srcId="{13BCC429-B4C3-4209-90D5-96A0BCF240C5}" destId="{51D20EC0-FC07-4551-8E35-29CE349D0B24}" srcOrd="0" destOrd="0" presId="urn:microsoft.com/office/officeart/2018/5/layout/IconLeafLabelList"/>
    <dgm:cxn modelId="{F577700C-ADE8-4493-977A-F57E743D7181}" type="presParOf" srcId="{13BCC429-B4C3-4209-90D5-96A0BCF240C5}" destId="{37870285-9A8B-4BC2-A9CF-77DF61ADC822}" srcOrd="1" destOrd="0" presId="urn:microsoft.com/office/officeart/2018/5/layout/IconLeafLabelList"/>
    <dgm:cxn modelId="{6EB6FF6A-7176-456C-BA93-62A141FA3678}" type="presParOf" srcId="{13BCC429-B4C3-4209-90D5-96A0BCF240C5}" destId="{7FB05273-C177-49EE-B678-F9A8C76BF148}" srcOrd="2" destOrd="0" presId="urn:microsoft.com/office/officeart/2018/5/layout/IconLeafLabelList"/>
    <dgm:cxn modelId="{620A9266-058C-4426-B7FB-BD02173EAEF7}" type="presParOf" srcId="{13BCC429-B4C3-4209-90D5-96A0BCF240C5}" destId="{71ABDD57-0DE8-404F-8D5C-F244306D4ACA}" srcOrd="3" destOrd="0" presId="urn:microsoft.com/office/officeart/2018/5/layout/IconLeafLabelList"/>
    <dgm:cxn modelId="{6CB7D7CC-C1CE-4218-9CE7-0A1B6D591B41}" type="presParOf" srcId="{FD593E5D-6E60-4A74-AEB5-507517D5529C}" destId="{7E697F51-815A-4095-A2C3-EB273620F3F4}" srcOrd="5" destOrd="0" presId="urn:microsoft.com/office/officeart/2018/5/layout/IconLeafLabelList"/>
    <dgm:cxn modelId="{0FE2352F-E12B-4B52-8FB7-D474C472900D}" type="presParOf" srcId="{FD593E5D-6E60-4A74-AEB5-507517D5529C}" destId="{998B6C1B-A1D9-478C-9680-B97453E246B6}" srcOrd="6" destOrd="0" presId="urn:microsoft.com/office/officeart/2018/5/layout/IconLeafLabelList"/>
    <dgm:cxn modelId="{73F860FC-2D5B-4E4E-BBDD-E7A5A4D142C0}" type="presParOf" srcId="{998B6C1B-A1D9-478C-9680-B97453E246B6}" destId="{4B49AA0C-19D9-4F45-B51A-AC5C2372700C}" srcOrd="0" destOrd="0" presId="urn:microsoft.com/office/officeart/2018/5/layout/IconLeafLabelList"/>
    <dgm:cxn modelId="{BE0C4818-12DA-4CF4-AB6C-3962B80F6818}" type="presParOf" srcId="{998B6C1B-A1D9-478C-9680-B97453E246B6}" destId="{E164ECD0-B902-4379-BCAB-30C4DA70B595}" srcOrd="1" destOrd="0" presId="urn:microsoft.com/office/officeart/2018/5/layout/IconLeafLabelList"/>
    <dgm:cxn modelId="{A20AB8E3-FA8A-4340-BBDC-70F33E838101}" type="presParOf" srcId="{998B6C1B-A1D9-478C-9680-B97453E246B6}" destId="{71963424-5D17-4237-AC6A-AF6A538AA020}" srcOrd="2" destOrd="0" presId="urn:microsoft.com/office/officeart/2018/5/layout/IconLeafLabelList"/>
    <dgm:cxn modelId="{7AFF13AD-C26B-410A-A59E-F1C50DC7D2F0}" type="presParOf" srcId="{998B6C1B-A1D9-478C-9680-B97453E246B6}" destId="{08C09900-BED1-49AC-8D3C-82BF3B4631D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66094-7B3B-43F0-BDFF-F4656BCF09EE}">
      <dsp:nvSpPr>
        <dsp:cNvPr id="0" name=""/>
        <dsp:cNvSpPr/>
      </dsp:nvSpPr>
      <dsp:spPr>
        <a:xfrm>
          <a:off x="1042719" y="1029842"/>
          <a:ext cx="1612888" cy="16127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media (content) that people upload</a:t>
          </a:r>
        </a:p>
      </dsp:txBody>
      <dsp:txXfrm>
        <a:off x="1278921" y="1266023"/>
        <a:ext cx="1140484" cy="1140382"/>
      </dsp:txXfrm>
    </dsp:sp>
    <dsp:sp modelId="{EFB4A445-85C3-4D00-9FA0-53A53BB005C2}">
      <dsp:nvSpPr>
        <dsp:cNvPr id="0" name=""/>
        <dsp:cNvSpPr/>
      </dsp:nvSpPr>
      <dsp:spPr>
        <a:xfrm>
          <a:off x="211177" y="133013"/>
          <a:ext cx="3250874" cy="3388715"/>
        </a:xfrm>
        <a:prstGeom prst="blockArc">
          <a:avLst>
            <a:gd name="adj1" fmla="val 16509444"/>
            <a:gd name="adj2" fmla="val 5088054"/>
            <a:gd name="adj3" fmla="val 524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7F2FD-431D-4881-95AB-B2306157A369}">
      <dsp:nvSpPr>
        <dsp:cNvPr id="0" name=""/>
        <dsp:cNvSpPr/>
      </dsp:nvSpPr>
      <dsp:spPr>
        <a:xfrm>
          <a:off x="2223736" y="0"/>
          <a:ext cx="864216" cy="864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FC9BD-E8D0-47AB-9A2C-C90D895E99AA}">
      <dsp:nvSpPr>
        <dsp:cNvPr id="0" name=""/>
        <dsp:cNvSpPr/>
      </dsp:nvSpPr>
      <dsp:spPr>
        <a:xfrm>
          <a:off x="3153775" y="11053"/>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blog</a:t>
          </a:r>
        </a:p>
      </dsp:txBody>
      <dsp:txXfrm>
        <a:off x="3153775" y="11053"/>
        <a:ext cx="1156866" cy="836401"/>
      </dsp:txXfrm>
    </dsp:sp>
    <dsp:sp modelId="{3A37A55C-99B1-43C1-A446-0403D02B86EC}">
      <dsp:nvSpPr>
        <dsp:cNvPr id="0" name=""/>
        <dsp:cNvSpPr/>
      </dsp:nvSpPr>
      <dsp:spPr>
        <a:xfrm>
          <a:off x="2862072" y="804714"/>
          <a:ext cx="864216" cy="8640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338B7-F98C-45BD-ADFB-05D564A423AC}">
      <dsp:nvSpPr>
        <dsp:cNvPr id="0" name=""/>
        <dsp:cNvSpPr/>
      </dsp:nvSpPr>
      <dsp:spPr>
        <a:xfrm>
          <a:off x="3789743" y="819820"/>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video</a:t>
          </a:r>
        </a:p>
      </dsp:txBody>
      <dsp:txXfrm>
        <a:off x="3789743" y="819820"/>
        <a:ext cx="1156866" cy="836401"/>
      </dsp:txXfrm>
    </dsp:sp>
    <dsp:sp modelId="{38318A04-501C-4B12-92EF-E0F8FF6CD16C}">
      <dsp:nvSpPr>
        <dsp:cNvPr id="0" name=""/>
        <dsp:cNvSpPr/>
      </dsp:nvSpPr>
      <dsp:spPr>
        <a:xfrm>
          <a:off x="2858757" y="1987835"/>
          <a:ext cx="864216" cy="8640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585357-ADB8-4D65-97F3-6C07C9C3F406}">
      <dsp:nvSpPr>
        <dsp:cNvPr id="0" name=""/>
        <dsp:cNvSpPr/>
      </dsp:nvSpPr>
      <dsp:spPr>
        <a:xfrm>
          <a:off x="3789743" y="2001836"/>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slideshow</a:t>
          </a:r>
        </a:p>
      </dsp:txBody>
      <dsp:txXfrm>
        <a:off x="3789743" y="2001836"/>
        <a:ext cx="1156866" cy="836401"/>
      </dsp:txXfrm>
    </dsp:sp>
    <dsp:sp modelId="{8BF81A76-0C2C-4BE5-A70F-FD9B491A5D52}">
      <dsp:nvSpPr>
        <dsp:cNvPr id="0" name=""/>
        <dsp:cNvSpPr/>
      </dsp:nvSpPr>
      <dsp:spPr>
        <a:xfrm>
          <a:off x="2223736" y="2820552"/>
          <a:ext cx="864216" cy="8640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D72C4-A977-4FB9-BF42-E900A9836909}">
      <dsp:nvSpPr>
        <dsp:cNvPr id="0" name=""/>
        <dsp:cNvSpPr/>
      </dsp:nvSpPr>
      <dsp:spPr>
        <a:xfrm>
          <a:off x="3153775" y="2838238"/>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eBook</a:t>
          </a:r>
        </a:p>
      </dsp:txBody>
      <dsp:txXfrm>
        <a:off x="3153775" y="2838238"/>
        <a:ext cx="1156866" cy="836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059EA-3AA9-4A1C-9818-569CF65EB024}">
      <dsp:nvSpPr>
        <dsp:cNvPr id="0" name=""/>
        <dsp:cNvSpPr/>
      </dsp:nvSpPr>
      <dsp:spPr>
        <a:xfrm>
          <a:off x="820878" y="629162"/>
          <a:ext cx="651133"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15D92C-FA8C-4F77-BA5B-C0BFCED66F4E}">
      <dsp:nvSpPr>
        <dsp:cNvPr id="0" name=""/>
        <dsp:cNvSpPr/>
      </dsp:nvSpPr>
      <dsp:spPr>
        <a:xfrm>
          <a:off x="1511080" y="574450"/>
          <a:ext cx="74880" cy="140781"/>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B08F0-B6AB-49AE-AB0A-94BAAB998416}">
      <dsp:nvSpPr>
        <dsp:cNvPr id="0" name=""/>
        <dsp:cNvSpPr/>
      </dsp:nvSpPr>
      <dsp:spPr>
        <a:xfrm>
          <a:off x="431224" y="320936"/>
          <a:ext cx="616525" cy="61652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521512" y="411224"/>
        <a:ext cx="435949" cy="435949"/>
      </dsp:txXfrm>
    </dsp:sp>
    <dsp:sp modelId="{DEF87BC7-23F6-49FA-8BA6-718D3CCFDA50}">
      <dsp:nvSpPr>
        <dsp:cNvPr id="0" name=""/>
        <dsp:cNvSpPr/>
      </dsp:nvSpPr>
      <dsp:spPr>
        <a:xfrm>
          <a:off x="6961" y="1063808"/>
          <a:ext cx="1465050" cy="3427618"/>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dirty="0"/>
            <a:t>Power-down the CPU and all peripherals during extended periods of inactivity.</a:t>
          </a:r>
        </a:p>
      </dsp:txBody>
      <dsp:txXfrm>
        <a:off x="6961" y="1356818"/>
        <a:ext cx="1465050" cy="3134608"/>
      </dsp:txXfrm>
    </dsp:sp>
    <dsp:sp modelId="{5CC02B33-3F19-49CC-9EED-362DD9D2BBEE}">
      <dsp:nvSpPr>
        <dsp:cNvPr id="0" name=""/>
        <dsp:cNvSpPr/>
      </dsp:nvSpPr>
      <dsp:spPr>
        <a:xfrm>
          <a:off x="1634795" y="629165"/>
          <a:ext cx="146505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119BA7-D7FA-45B4-84A4-D2FBA876D4E6}">
      <dsp:nvSpPr>
        <dsp:cNvPr id="0" name=""/>
        <dsp:cNvSpPr/>
      </dsp:nvSpPr>
      <dsp:spPr>
        <a:xfrm>
          <a:off x="3138914" y="574452"/>
          <a:ext cx="74880" cy="140783"/>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01C45-57FC-40DD-84BF-525C54AD33C2}">
      <dsp:nvSpPr>
        <dsp:cNvPr id="0" name=""/>
        <dsp:cNvSpPr/>
      </dsp:nvSpPr>
      <dsp:spPr>
        <a:xfrm>
          <a:off x="2059058" y="320938"/>
          <a:ext cx="616525" cy="61652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149346" y="411226"/>
        <a:ext cx="435949" cy="435949"/>
      </dsp:txXfrm>
    </dsp:sp>
    <dsp:sp modelId="{F3C3DB34-EB2C-4533-AFEB-9311F5B0BBD7}">
      <dsp:nvSpPr>
        <dsp:cNvPr id="0" name=""/>
        <dsp:cNvSpPr/>
      </dsp:nvSpPr>
      <dsp:spPr>
        <a:xfrm>
          <a:off x="1634795" y="1103067"/>
          <a:ext cx="1465050" cy="3349114"/>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dirty="0"/>
            <a:t>Try to do computer-related tasks during contiguous, intensive blocks of time, leaving hardware off at other times.</a:t>
          </a:r>
        </a:p>
      </dsp:txBody>
      <dsp:txXfrm>
        <a:off x="1634795" y="1396077"/>
        <a:ext cx="1465050" cy="3056104"/>
      </dsp:txXfrm>
    </dsp:sp>
    <dsp:sp modelId="{9CAA1957-B1B3-49F6-9338-8E8DD786AEAD}">
      <dsp:nvSpPr>
        <dsp:cNvPr id="0" name=""/>
        <dsp:cNvSpPr/>
      </dsp:nvSpPr>
      <dsp:spPr>
        <a:xfrm>
          <a:off x="3262629" y="629165"/>
          <a:ext cx="1465050"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946E5-5FA7-4F8A-AC4D-45EFD0FE4A17}">
      <dsp:nvSpPr>
        <dsp:cNvPr id="0" name=""/>
        <dsp:cNvSpPr/>
      </dsp:nvSpPr>
      <dsp:spPr>
        <a:xfrm>
          <a:off x="4766748" y="574452"/>
          <a:ext cx="74880" cy="140783"/>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0F270-BB5F-47FA-A35A-F2714CD1F879}">
      <dsp:nvSpPr>
        <dsp:cNvPr id="0" name=""/>
        <dsp:cNvSpPr/>
      </dsp:nvSpPr>
      <dsp:spPr>
        <a:xfrm>
          <a:off x="3686892" y="320938"/>
          <a:ext cx="616525" cy="616525"/>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3777180" y="411226"/>
        <a:ext cx="435949" cy="435949"/>
      </dsp:txXfrm>
    </dsp:sp>
    <dsp:sp modelId="{5D222A84-1A84-450C-97A2-1D68A643010E}">
      <dsp:nvSpPr>
        <dsp:cNvPr id="0" name=""/>
        <dsp:cNvSpPr/>
      </dsp:nvSpPr>
      <dsp:spPr>
        <a:xfrm>
          <a:off x="3262629" y="1103067"/>
          <a:ext cx="1465050" cy="3349114"/>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dirty="0"/>
            <a:t>Power-up and power-down energy-intensive peripherals such as laser printers according to need.</a:t>
          </a:r>
        </a:p>
      </dsp:txBody>
      <dsp:txXfrm>
        <a:off x="3262629" y="1396077"/>
        <a:ext cx="1465050" cy="3056104"/>
      </dsp:txXfrm>
    </dsp:sp>
    <dsp:sp modelId="{3DD84DA7-3189-47BB-9351-961AF0D20F56}">
      <dsp:nvSpPr>
        <dsp:cNvPr id="0" name=""/>
        <dsp:cNvSpPr/>
      </dsp:nvSpPr>
      <dsp:spPr>
        <a:xfrm>
          <a:off x="4890463" y="629165"/>
          <a:ext cx="1465050"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628A3-EF1C-48B3-A3CF-884A20939562}">
      <dsp:nvSpPr>
        <dsp:cNvPr id="0" name=""/>
        <dsp:cNvSpPr/>
      </dsp:nvSpPr>
      <dsp:spPr>
        <a:xfrm>
          <a:off x="6394582" y="574452"/>
          <a:ext cx="74880" cy="140783"/>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AC2EB-4620-4D6D-8934-D0892D61B067}">
      <dsp:nvSpPr>
        <dsp:cNvPr id="0" name=""/>
        <dsp:cNvSpPr/>
      </dsp:nvSpPr>
      <dsp:spPr>
        <a:xfrm>
          <a:off x="5314726" y="320938"/>
          <a:ext cx="616525" cy="616525"/>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5405014" y="411226"/>
        <a:ext cx="435949" cy="435949"/>
      </dsp:txXfrm>
    </dsp:sp>
    <dsp:sp modelId="{352B41E0-3E22-4519-AEB1-424487827E69}">
      <dsp:nvSpPr>
        <dsp:cNvPr id="0" name=""/>
        <dsp:cNvSpPr/>
      </dsp:nvSpPr>
      <dsp:spPr>
        <a:xfrm>
          <a:off x="4890463" y="1103067"/>
          <a:ext cx="1465050" cy="3349114"/>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a:t>Use the power-management features to turn off hard drives and displays after several minutes of inactivity.</a:t>
          </a:r>
        </a:p>
      </dsp:txBody>
      <dsp:txXfrm>
        <a:off x="4890463" y="1396077"/>
        <a:ext cx="1465050" cy="3056104"/>
      </dsp:txXfrm>
    </dsp:sp>
    <dsp:sp modelId="{E94FE133-2A42-4818-AE5A-7CE9717690C5}">
      <dsp:nvSpPr>
        <dsp:cNvPr id="0" name=""/>
        <dsp:cNvSpPr/>
      </dsp:nvSpPr>
      <dsp:spPr>
        <a:xfrm>
          <a:off x="6518298" y="629165"/>
          <a:ext cx="1465050"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C562F-BB28-409C-8E70-9524C40BE360}">
      <dsp:nvSpPr>
        <dsp:cNvPr id="0" name=""/>
        <dsp:cNvSpPr/>
      </dsp:nvSpPr>
      <dsp:spPr>
        <a:xfrm>
          <a:off x="8022416" y="574452"/>
          <a:ext cx="74880" cy="140783"/>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391DE-E86E-40D2-98EB-EB411A0B8D6E}">
      <dsp:nvSpPr>
        <dsp:cNvPr id="0" name=""/>
        <dsp:cNvSpPr/>
      </dsp:nvSpPr>
      <dsp:spPr>
        <a:xfrm>
          <a:off x="6942560" y="320938"/>
          <a:ext cx="616525" cy="616525"/>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7032848" y="411226"/>
        <a:ext cx="435949" cy="435949"/>
      </dsp:txXfrm>
    </dsp:sp>
    <dsp:sp modelId="{35B7F0D1-3EBD-405F-9848-2D590701758B}">
      <dsp:nvSpPr>
        <dsp:cNvPr id="0" name=""/>
        <dsp:cNvSpPr/>
      </dsp:nvSpPr>
      <dsp:spPr>
        <a:xfrm>
          <a:off x="6518298" y="1103067"/>
          <a:ext cx="1465050" cy="3349114"/>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a:t>Minimize the use of paper and properly recycle waste paper.</a:t>
          </a:r>
        </a:p>
      </dsp:txBody>
      <dsp:txXfrm>
        <a:off x="6518298" y="1396077"/>
        <a:ext cx="1465050" cy="3056104"/>
      </dsp:txXfrm>
    </dsp:sp>
    <dsp:sp modelId="{83F44AC2-D762-47BB-9AD9-6276F7A8790D}">
      <dsp:nvSpPr>
        <dsp:cNvPr id="0" name=""/>
        <dsp:cNvSpPr/>
      </dsp:nvSpPr>
      <dsp:spPr>
        <a:xfrm>
          <a:off x="8146132" y="629165"/>
          <a:ext cx="1465050"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3F104-8F24-42FC-86AE-2B2A6BAD948E}">
      <dsp:nvSpPr>
        <dsp:cNvPr id="0" name=""/>
        <dsp:cNvSpPr/>
      </dsp:nvSpPr>
      <dsp:spPr>
        <a:xfrm>
          <a:off x="9650250" y="574452"/>
          <a:ext cx="74880" cy="140783"/>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51D79-4A3B-4C8A-AAF3-B68906625539}">
      <dsp:nvSpPr>
        <dsp:cNvPr id="0" name=""/>
        <dsp:cNvSpPr/>
      </dsp:nvSpPr>
      <dsp:spPr>
        <a:xfrm>
          <a:off x="8570394" y="320938"/>
          <a:ext cx="616525" cy="61652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6</a:t>
          </a:r>
        </a:p>
      </dsp:txBody>
      <dsp:txXfrm>
        <a:off x="8660682" y="411226"/>
        <a:ext cx="435949" cy="435949"/>
      </dsp:txXfrm>
    </dsp:sp>
    <dsp:sp modelId="{18C98C43-8633-47A6-B970-772FD446A48F}">
      <dsp:nvSpPr>
        <dsp:cNvPr id="0" name=""/>
        <dsp:cNvSpPr/>
      </dsp:nvSpPr>
      <dsp:spPr>
        <a:xfrm>
          <a:off x="8146132" y="1103067"/>
          <a:ext cx="1465050" cy="3349114"/>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a:t>Dispose of e-waste according to federal, state and local regulations.</a:t>
          </a:r>
        </a:p>
      </dsp:txBody>
      <dsp:txXfrm>
        <a:off x="8146132" y="1396077"/>
        <a:ext cx="1465050" cy="3056104"/>
      </dsp:txXfrm>
    </dsp:sp>
    <dsp:sp modelId="{266EE4B6-D144-4E1B-A338-D5145F3F0E97}">
      <dsp:nvSpPr>
        <dsp:cNvPr id="0" name=""/>
        <dsp:cNvSpPr/>
      </dsp:nvSpPr>
      <dsp:spPr>
        <a:xfrm>
          <a:off x="9773966" y="629165"/>
          <a:ext cx="732525"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00C0A-B097-46D5-8761-A296BB6A623B}">
      <dsp:nvSpPr>
        <dsp:cNvPr id="0" name=""/>
        <dsp:cNvSpPr/>
      </dsp:nvSpPr>
      <dsp:spPr>
        <a:xfrm>
          <a:off x="10198228" y="320938"/>
          <a:ext cx="616525" cy="616525"/>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5" tIns="23925" rIns="23925" bIns="23925" numCol="1" spcCol="1270" anchor="ctr" anchorCtr="0">
          <a:noAutofit/>
        </a:bodyPr>
        <a:lstStyle/>
        <a:p>
          <a:pPr marL="0" lvl="0" indent="0" algn="ctr" defTabSz="1778000">
            <a:lnSpc>
              <a:spcPct val="90000"/>
            </a:lnSpc>
            <a:spcBef>
              <a:spcPct val="0"/>
            </a:spcBef>
            <a:spcAft>
              <a:spcPct val="35000"/>
            </a:spcAft>
            <a:buNone/>
          </a:pPr>
          <a:r>
            <a:rPr lang="en-US" sz="4000" kern="1200"/>
            <a:t>7</a:t>
          </a:r>
        </a:p>
      </dsp:txBody>
      <dsp:txXfrm>
        <a:off x="10288516" y="411226"/>
        <a:ext cx="435949" cy="435949"/>
      </dsp:txXfrm>
    </dsp:sp>
    <dsp:sp modelId="{94FBB90A-C181-4794-AD18-727F81A68C1F}">
      <dsp:nvSpPr>
        <dsp:cNvPr id="0" name=""/>
        <dsp:cNvSpPr/>
      </dsp:nvSpPr>
      <dsp:spPr>
        <a:xfrm>
          <a:off x="9773966" y="1103067"/>
          <a:ext cx="1465050" cy="3349114"/>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65" tIns="165100" rIns="115565" bIns="165100" numCol="1" spcCol="1270" anchor="t" anchorCtr="0">
          <a:noAutofit/>
        </a:bodyPr>
        <a:lstStyle/>
        <a:p>
          <a:pPr marL="0" lvl="0" indent="0" algn="l" defTabSz="800100">
            <a:lnSpc>
              <a:spcPct val="90000"/>
            </a:lnSpc>
            <a:spcBef>
              <a:spcPct val="0"/>
            </a:spcBef>
            <a:spcAft>
              <a:spcPct val="35000"/>
            </a:spcAft>
            <a:buNone/>
          </a:pPr>
          <a:r>
            <a:rPr lang="en-US" sz="1800" kern="1200" dirty="0"/>
            <a:t>Employ alternative energy sources for computing workstations, servers, networks and data centers.</a:t>
          </a:r>
        </a:p>
      </dsp:txBody>
      <dsp:txXfrm>
        <a:off x="9773966" y="1396077"/>
        <a:ext cx="1465050" cy="3056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9360E-E843-4BA1-93C2-909BA165494D}">
      <dsp:nvSpPr>
        <dsp:cNvPr id="0" name=""/>
        <dsp:cNvSpPr/>
      </dsp:nvSpPr>
      <dsp:spPr>
        <a:xfrm>
          <a:off x="2545080" y="2741773"/>
          <a:ext cx="91440" cy="475528"/>
        </a:xfrm>
        <a:custGeom>
          <a:avLst/>
          <a:gdLst/>
          <a:ahLst/>
          <a:cxnLst/>
          <a:rect l="0" t="0" r="0" b="0"/>
          <a:pathLst>
            <a:path>
              <a:moveTo>
                <a:pt x="45720" y="0"/>
              </a:moveTo>
              <a:lnTo>
                <a:pt x="45720" y="475528"/>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EB5439-7ED3-4C9B-B840-AD4FE0954110}">
      <dsp:nvSpPr>
        <dsp:cNvPr id="0" name=""/>
        <dsp:cNvSpPr/>
      </dsp:nvSpPr>
      <dsp:spPr>
        <a:xfrm>
          <a:off x="2545080" y="1134035"/>
          <a:ext cx="91440" cy="475528"/>
        </a:xfrm>
        <a:custGeom>
          <a:avLst/>
          <a:gdLst/>
          <a:ahLst/>
          <a:cxnLst/>
          <a:rect l="0" t="0" r="0" b="0"/>
          <a:pathLst>
            <a:path>
              <a:moveTo>
                <a:pt x="45720" y="0"/>
              </a:moveTo>
              <a:lnTo>
                <a:pt x="45720" y="475528"/>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876B63-8F52-4911-8AEF-0B9EC82B1B79}">
      <dsp:nvSpPr>
        <dsp:cNvPr id="0" name=""/>
        <dsp:cNvSpPr/>
      </dsp:nvSpPr>
      <dsp:spPr>
        <a:xfrm>
          <a:off x="762971" y="1825"/>
          <a:ext cx="3655656" cy="113220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38779"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Managing </a:t>
          </a:r>
          <a:br>
            <a:rPr lang="en-US" sz="2800" kern="1200"/>
          </a:br>
          <a:r>
            <a:rPr lang="en-US" sz="2800" kern="1200"/>
            <a:t>e-waste</a:t>
          </a:r>
          <a:endParaRPr lang="en-US" sz="2800" kern="1200" dirty="0"/>
        </a:p>
      </dsp:txBody>
      <dsp:txXfrm>
        <a:off x="762971" y="1825"/>
        <a:ext cx="3655656" cy="1132209"/>
      </dsp:txXfrm>
    </dsp:sp>
    <dsp:sp modelId="{23D14445-F36E-4007-8EC1-3D09A7B8DEF4}">
      <dsp:nvSpPr>
        <dsp:cNvPr id="0" name=""/>
        <dsp:cNvSpPr/>
      </dsp:nvSpPr>
      <dsp:spPr>
        <a:xfrm>
          <a:off x="972523" y="115046"/>
          <a:ext cx="679325" cy="9057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9000" r="-69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119FD46-5D67-46CD-94D8-44FF386E2B39}">
      <dsp:nvSpPr>
        <dsp:cNvPr id="0" name=""/>
        <dsp:cNvSpPr/>
      </dsp:nvSpPr>
      <dsp:spPr>
        <a:xfrm>
          <a:off x="762971" y="1609564"/>
          <a:ext cx="3655656" cy="1132209"/>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38779"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Ministry of Environmental and Renewable Energy (</a:t>
          </a:r>
          <a:r>
            <a:rPr lang="en-US" sz="2000" kern="1200" dirty="0" err="1"/>
            <a:t>MoERE</a:t>
          </a:r>
          <a:r>
            <a:rPr lang="en-US" sz="2000" kern="1200" dirty="0"/>
            <a:t>)</a:t>
          </a:r>
        </a:p>
      </dsp:txBody>
      <dsp:txXfrm>
        <a:off x="762971" y="1609564"/>
        <a:ext cx="3655656" cy="1132209"/>
      </dsp:txXfrm>
    </dsp:sp>
    <dsp:sp modelId="{C52E152F-EC34-47C7-A57E-EDD459F2FE57}">
      <dsp:nvSpPr>
        <dsp:cNvPr id="0" name=""/>
        <dsp:cNvSpPr/>
      </dsp:nvSpPr>
      <dsp:spPr>
        <a:xfrm>
          <a:off x="942558" y="1722785"/>
          <a:ext cx="679325" cy="905767"/>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9619" t="9619" r="9619" b="9619"/>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122CA9B-C24A-4D51-80CC-06E8A18EDEEB}">
      <dsp:nvSpPr>
        <dsp:cNvPr id="0" name=""/>
        <dsp:cNvSpPr/>
      </dsp:nvSpPr>
      <dsp:spPr>
        <a:xfrm>
          <a:off x="762971" y="3217302"/>
          <a:ext cx="3655656" cy="113220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38779"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Central Environmental Authority (CEA)</a:t>
          </a:r>
        </a:p>
      </dsp:txBody>
      <dsp:txXfrm>
        <a:off x="762971" y="3217302"/>
        <a:ext cx="3655656" cy="1132209"/>
      </dsp:txXfrm>
    </dsp:sp>
    <dsp:sp modelId="{29D5A8CE-E721-4766-9CDD-C794BA3E4F9A}">
      <dsp:nvSpPr>
        <dsp:cNvPr id="0" name=""/>
        <dsp:cNvSpPr/>
      </dsp:nvSpPr>
      <dsp:spPr>
        <a:xfrm>
          <a:off x="942558" y="3330523"/>
          <a:ext cx="679325" cy="90576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13" t="9640" r="-3813" b="964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6E8B9-1C81-415E-B264-2608BA10C8E9}">
      <dsp:nvSpPr>
        <dsp:cNvPr id="0" name=""/>
        <dsp:cNvSpPr/>
      </dsp:nvSpPr>
      <dsp:spPr>
        <a:xfrm>
          <a:off x="207272" y="542268"/>
          <a:ext cx="4943975" cy="1544992"/>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46475"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Printing</a:t>
          </a:r>
          <a:endParaRPr lang="en-US" sz="1800" b="1" kern="1200" dirty="0"/>
        </a:p>
        <a:p>
          <a:pPr marL="114300" lvl="1" indent="-114300" algn="l" defTabSz="622300">
            <a:lnSpc>
              <a:spcPct val="90000"/>
            </a:lnSpc>
            <a:spcBef>
              <a:spcPct val="0"/>
            </a:spcBef>
            <a:spcAft>
              <a:spcPct val="15000"/>
            </a:spcAft>
            <a:buChar char="•"/>
          </a:pPr>
          <a:r>
            <a:rPr lang="en-US" sz="1400" kern="1200" dirty="0"/>
            <a:t>Printing should be done carefully and only those pages should be printed that are indispensable. Apart from electricity, this will save lot of paper and consequently lower cutting down of trees</a:t>
          </a:r>
        </a:p>
      </dsp:txBody>
      <dsp:txXfrm>
        <a:off x="207272" y="542268"/>
        <a:ext cx="4943975" cy="1544992"/>
      </dsp:txXfrm>
    </dsp:sp>
    <dsp:sp modelId="{845A3FE8-2B84-415B-9D53-780AFB3532DC}">
      <dsp:nvSpPr>
        <dsp:cNvPr id="0" name=""/>
        <dsp:cNvSpPr/>
      </dsp:nvSpPr>
      <dsp:spPr>
        <a:xfrm>
          <a:off x="1273" y="319103"/>
          <a:ext cx="1081494" cy="16222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7BC72FE-C63A-4C3E-B81D-8EE4B84CC632}">
      <dsp:nvSpPr>
        <dsp:cNvPr id="0" name=""/>
        <dsp:cNvSpPr/>
      </dsp:nvSpPr>
      <dsp:spPr>
        <a:xfrm>
          <a:off x="5570351" y="542268"/>
          <a:ext cx="4943975" cy="1544992"/>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46475"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Refilling</a:t>
          </a:r>
        </a:p>
        <a:p>
          <a:pPr marL="171450" lvl="1" indent="-171450" algn="l" defTabSz="800100">
            <a:lnSpc>
              <a:spcPct val="90000"/>
            </a:lnSpc>
            <a:spcBef>
              <a:spcPct val="0"/>
            </a:spcBef>
            <a:spcAft>
              <a:spcPct val="15000"/>
            </a:spcAft>
            <a:buChar char="•"/>
          </a:pPr>
          <a:r>
            <a:rPr lang="en-US" sz="1800" kern="1200" dirty="0"/>
            <a:t>Refilling of ink cartridges and laser toners are cheaper and does not add to landfill. Hence should be carried out</a:t>
          </a:r>
        </a:p>
      </dsp:txBody>
      <dsp:txXfrm>
        <a:off x="5570351" y="542268"/>
        <a:ext cx="4943975" cy="1544992"/>
      </dsp:txXfrm>
    </dsp:sp>
    <dsp:sp modelId="{B7406053-560D-4B75-951A-B6C4F79D1078}">
      <dsp:nvSpPr>
        <dsp:cNvPr id="0" name=""/>
        <dsp:cNvSpPr/>
      </dsp:nvSpPr>
      <dsp:spPr>
        <a:xfrm>
          <a:off x="5364352" y="319103"/>
          <a:ext cx="1081494" cy="16222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003A767-D532-42F9-83A2-D0C6B384B74C}">
      <dsp:nvSpPr>
        <dsp:cNvPr id="0" name=""/>
        <dsp:cNvSpPr/>
      </dsp:nvSpPr>
      <dsp:spPr>
        <a:xfrm>
          <a:off x="2888811" y="2487242"/>
          <a:ext cx="4943975" cy="1544992"/>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46475"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Switching off</a:t>
          </a:r>
        </a:p>
        <a:p>
          <a:pPr marL="171450" lvl="1" indent="-171450" algn="l" defTabSz="800100">
            <a:lnSpc>
              <a:spcPct val="90000"/>
            </a:lnSpc>
            <a:spcBef>
              <a:spcPct val="0"/>
            </a:spcBef>
            <a:spcAft>
              <a:spcPct val="15000"/>
            </a:spcAft>
            <a:buChar char="•"/>
          </a:pPr>
          <a:r>
            <a:rPr lang="en-US" sz="1800" kern="1200" dirty="0"/>
            <a:t>IT hardware devices should be turned off when not in use</a:t>
          </a:r>
        </a:p>
      </dsp:txBody>
      <dsp:txXfrm>
        <a:off x="2888811" y="2487242"/>
        <a:ext cx="4943975" cy="1544992"/>
      </dsp:txXfrm>
    </dsp:sp>
    <dsp:sp modelId="{DADCB250-C7C1-4998-BFA3-0ABEF21414E5}">
      <dsp:nvSpPr>
        <dsp:cNvPr id="0" name=""/>
        <dsp:cNvSpPr/>
      </dsp:nvSpPr>
      <dsp:spPr>
        <a:xfrm>
          <a:off x="2682812" y="2264076"/>
          <a:ext cx="1081494" cy="162224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185" t="10544" r="-9185" b="10544"/>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88E08-4558-498D-9647-38463B8B4120}">
      <dsp:nvSpPr>
        <dsp:cNvPr id="0" name=""/>
        <dsp:cNvSpPr/>
      </dsp:nvSpPr>
      <dsp:spPr>
        <a:xfrm>
          <a:off x="1020487" y="133429"/>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3F9E9-13E7-4C94-AD15-042CE2F7835F}">
      <dsp:nvSpPr>
        <dsp:cNvPr id="0" name=""/>
        <dsp:cNvSpPr/>
      </dsp:nvSpPr>
      <dsp:spPr>
        <a:xfrm>
          <a:off x="393" y="140762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Reuse</a:t>
          </a:r>
        </a:p>
      </dsp:txBody>
      <dsp:txXfrm>
        <a:off x="393" y="1407624"/>
        <a:ext cx="3138750" cy="470812"/>
      </dsp:txXfrm>
    </dsp:sp>
    <dsp:sp modelId="{C03B17B6-99F9-4A21-AD09-65871B697B98}">
      <dsp:nvSpPr>
        <dsp:cNvPr id="0" name=""/>
        <dsp:cNvSpPr/>
      </dsp:nvSpPr>
      <dsp:spPr>
        <a:xfrm>
          <a:off x="393" y="1960126"/>
          <a:ext cx="3138750" cy="225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An old computer can be given to someone who needs it or the functional components may be used from a retired product</a:t>
          </a:r>
        </a:p>
      </dsp:txBody>
      <dsp:txXfrm>
        <a:off x="393" y="1960126"/>
        <a:ext cx="3138750" cy="2257781"/>
      </dsp:txXfrm>
    </dsp:sp>
    <dsp:sp modelId="{8207D8C1-AEC4-47ED-9A73-DDB60B93F4C4}">
      <dsp:nvSpPr>
        <dsp:cNvPr id="0" name=""/>
        <dsp:cNvSpPr/>
      </dsp:nvSpPr>
      <dsp:spPr>
        <a:xfrm>
          <a:off x="4708518" y="133429"/>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9FAEB-8A56-44E5-86F0-5852D07FD2F7}">
      <dsp:nvSpPr>
        <dsp:cNvPr id="0" name=""/>
        <dsp:cNvSpPr/>
      </dsp:nvSpPr>
      <dsp:spPr>
        <a:xfrm>
          <a:off x="3688425" y="140762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Refurbish</a:t>
          </a:r>
        </a:p>
      </dsp:txBody>
      <dsp:txXfrm>
        <a:off x="3688425" y="1407624"/>
        <a:ext cx="3138750" cy="470812"/>
      </dsp:txXfrm>
    </dsp:sp>
    <dsp:sp modelId="{9CA9F95F-E632-45AA-8ABF-F542ACA5B2D5}">
      <dsp:nvSpPr>
        <dsp:cNvPr id="0" name=""/>
        <dsp:cNvSpPr/>
      </dsp:nvSpPr>
      <dsp:spPr>
        <a:xfrm>
          <a:off x="3688425" y="1960126"/>
          <a:ext cx="3138750" cy="225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Old computers and servers can be refurbished to meet new requirements</a:t>
          </a:r>
        </a:p>
      </dsp:txBody>
      <dsp:txXfrm>
        <a:off x="3688425" y="1960126"/>
        <a:ext cx="3138750" cy="2257781"/>
      </dsp:txXfrm>
    </dsp:sp>
    <dsp:sp modelId="{A0F5B867-DFCB-4A5E-BC3C-F9D3F0960CDD}">
      <dsp:nvSpPr>
        <dsp:cNvPr id="0" name=""/>
        <dsp:cNvSpPr/>
      </dsp:nvSpPr>
      <dsp:spPr>
        <a:xfrm>
          <a:off x="8396550" y="133429"/>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C58D46-471A-4933-A905-842696D5F6BD}">
      <dsp:nvSpPr>
        <dsp:cNvPr id="0" name=""/>
        <dsp:cNvSpPr/>
      </dsp:nvSpPr>
      <dsp:spPr>
        <a:xfrm>
          <a:off x="7376456" y="140762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Recycle</a:t>
          </a:r>
        </a:p>
      </dsp:txBody>
      <dsp:txXfrm>
        <a:off x="7376456" y="1407624"/>
        <a:ext cx="3138750" cy="470812"/>
      </dsp:txXfrm>
    </dsp:sp>
    <dsp:sp modelId="{3045647A-4594-44AA-A5A4-17EC9FF230DC}">
      <dsp:nvSpPr>
        <dsp:cNvPr id="0" name=""/>
        <dsp:cNvSpPr/>
      </dsp:nvSpPr>
      <dsp:spPr>
        <a:xfrm>
          <a:off x="7376456" y="1960126"/>
          <a:ext cx="3138750" cy="2257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When computers cannot be reused, they must be disposed properly in environmentally friendly ways</a:t>
          </a:r>
        </a:p>
      </dsp:txBody>
      <dsp:txXfrm>
        <a:off x="7376456" y="1960126"/>
        <a:ext cx="3138750" cy="22577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37B4-D464-4717-8004-A3742FD8BACE}">
      <dsp:nvSpPr>
        <dsp:cNvPr id="0" name=""/>
        <dsp:cNvSpPr/>
      </dsp:nvSpPr>
      <dsp:spPr>
        <a:xfrm>
          <a:off x="2528975" y="1551130"/>
          <a:ext cx="2789668" cy="2789806"/>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Greening Data Centers</a:t>
          </a:r>
        </a:p>
      </dsp:txBody>
      <dsp:txXfrm>
        <a:off x="2937512" y="1959688"/>
        <a:ext cx="1972594" cy="1972690"/>
      </dsp:txXfrm>
    </dsp:sp>
    <dsp:sp modelId="{1D326E57-C787-477C-8CE8-B540192A1BD1}">
      <dsp:nvSpPr>
        <dsp:cNvPr id="0" name=""/>
        <dsp:cNvSpPr/>
      </dsp:nvSpPr>
      <dsp:spPr>
        <a:xfrm>
          <a:off x="1090382" y="0"/>
          <a:ext cx="5623512" cy="5862169"/>
        </a:xfrm>
        <a:prstGeom prst="blockArc">
          <a:avLst>
            <a:gd name="adj1" fmla="val 17527788"/>
            <a:gd name="adj2" fmla="val 4119114"/>
            <a:gd name="adj3" fmla="val 575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5392B9A-4037-4065-89E7-09B4FCF12F8D}">
      <dsp:nvSpPr>
        <dsp:cNvPr id="0" name=""/>
        <dsp:cNvSpPr/>
      </dsp:nvSpPr>
      <dsp:spPr>
        <a:xfrm>
          <a:off x="5231128" y="494180"/>
          <a:ext cx="1494435" cy="1494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0E6A657-C571-4D49-8606-E8BC5FD1ECFF}">
      <dsp:nvSpPr>
        <dsp:cNvPr id="0" name=""/>
        <dsp:cNvSpPr/>
      </dsp:nvSpPr>
      <dsp:spPr>
        <a:xfrm>
          <a:off x="6838917" y="518215"/>
          <a:ext cx="2000359" cy="14467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kern="1200" dirty="0"/>
            <a:t>Energy Conservation</a:t>
          </a:r>
        </a:p>
      </dsp:txBody>
      <dsp:txXfrm>
        <a:off x="6838917" y="518215"/>
        <a:ext cx="2000359" cy="1446783"/>
      </dsp:txXfrm>
    </dsp:sp>
    <dsp:sp modelId="{97144339-C165-4992-A15B-95B5FA5C6670}">
      <dsp:nvSpPr>
        <dsp:cNvPr id="0" name=""/>
        <dsp:cNvSpPr/>
      </dsp:nvSpPr>
      <dsp:spPr>
        <a:xfrm>
          <a:off x="5808731" y="2194796"/>
          <a:ext cx="1494435" cy="14948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54BA10-AA27-44BE-9DF9-0F97FE61C64B}">
      <dsp:nvSpPr>
        <dsp:cNvPr id="0" name=""/>
        <dsp:cNvSpPr/>
      </dsp:nvSpPr>
      <dsp:spPr>
        <a:xfrm>
          <a:off x="7424856" y="2215900"/>
          <a:ext cx="2000359" cy="14467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kern="1200" dirty="0"/>
            <a:t>Eco-friendly design</a:t>
          </a:r>
        </a:p>
      </dsp:txBody>
      <dsp:txXfrm>
        <a:off x="7424856" y="2215900"/>
        <a:ext cx="2000359" cy="1446783"/>
      </dsp:txXfrm>
    </dsp:sp>
    <dsp:sp modelId="{046E17AC-9AA5-4A7B-B657-B1D9C5E302EE}">
      <dsp:nvSpPr>
        <dsp:cNvPr id="0" name=""/>
        <dsp:cNvSpPr/>
      </dsp:nvSpPr>
      <dsp:spPr>
        <a:xfrm>
          <a:off x="5231128" y="3919446"/>
          <a:ext cx="1494435" cy="14948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5413C2-7AB1-44F5-B032-454DC3F2220C}">
      <dsp:nvSpPr>
        <dsp:cNvPr id="0" name=""/>
        <dsp:cNvSpPr/>
      </dsp:nvSpPr>
      <dsp:spPr>
        <a:xfrm>
          <a:off x="6838917" y="3949930"/>
          <a:ext cx="2000359" cy="144678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kern="1200" dirty="0"/>
            <a:t>Virtualization</a:t>
          </a:r>
        </a:p>
      </dsp:txBody>
      <dsp:txXfrm>
        <a:off x="6838917" y="3949930"/>
        <a:ext cx="2000359" cy="14467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80537-6F24-4F20-B906-35A7A4BF19FB}">
      <dsp:nvSpPr>
        <dsp:cNvPr id="0" name=""/>
        <dsp:cNvSpPr/>
      </dsp:nvSpPr>
      <dsp:spPr>
        <a:xfrm>
          <a:off x="1648940" y="1674319"/>
          <a:ext cx="3011221" cy="3011370"/>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Information security concepts</a:t>
          </a:r>
        </a:p>
      </dsp:txBody>
      <dsp:txXfrm>
        <a:off x="2089923" y="2115324"/>
        <a:ext cx="2129255" cy="2129360"/>
      </dsp:txXfrm>
    </dsp:sp>
    <dsp:sp modelId="{C8DC3D74-8DC1-4ACB-B4DC-52161E09F79E}">
      <dsp:nvSpPr>
        <dsp:cNvPr id="0" name=""/>
        <dsp:cNvSpPr/>
      </dsp:nvSpPr>
      <dsp:spPr>
        <a:xfrm>
          <a:off x="96096" y="0"/>
          <a:ext cx="6070126" cy="6327738"/>
        </a:xfrm>
        <a:prstGeom prst="blockArc">
          <a:avLst>
            <a:gd name="adj1" fmla="val 17527788"/>
            <a:gd name="adj2" fmla="val 4119114"/>
            <a:gd name="adj3" fmla="val 575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B87101-77F3-453C-9FD6-CE0019262A82}">
      <dsp:nvSpPr>
        <dsp:cNvPr id="0" name=""/>
        <dsp:cNvSpPr/>
      </dsp:nvSpPr>
      <dsp:spPr>
        <a:xfrm>
          <a:off x="4565695" y="533428"/>
          <a:ext cx="1613122" cy="16135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8A69AE2-BD45-403B-BC26-2DE0B0117A08}">
      <dsp:nvSpPr>
        <dsp:cNvPr id="0" name=""/>
        <dsp:cNvSpPr/>
      </dsp:nvSpPr>
      <dsp:spPr>
        <a:xfrm>
          <a:off x="6301174" y="559372"/>
          <a:ext cx="2159226" cy="156168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Confidentiality</a:t>
          </a:r>
        </a:p>
      </dsp:txBody>
      <dsp:txXfrm>
        <a:off x="6301174" y="559372"/>
        <a:ext cx="2159226" cy="1561685"/>
      </dsp:txXfrm>
    </dsp:sp>
    <dsp:sp modelId="{12255305-85AB-4C4A-A6CF-91A9DA78F983}">
      <dsp:nvSpPr>
        <dsp:cNvPr id="0" name=""/>
        <dsp:cNvSpPr/>
      </dsp:nvSpPr>
      <dsp:spPr>
        <a:xfrm>
          <a:off x="5189172" y="2369105"/>
          <a:ext cx="1613122" cy="161357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445BE2-20A7-461B-A540-23EAFA6EE05A}">
      <dsp:nvSpPr>
        <dsp:cNvPr id="0" name=""/>
        <dsp:cNvSpPr/>
      </dsp:nvSpPr>
      <dsp:spPr>
        <a:xfrm>
          <a:off x="6933647" y="2391884"/>
          <a:ext cx="2159226" cy="156168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Integrity</a:t>
          </a:r>
        </a:p>
      </dsp:txBody>
      <dsp:txXfrm>
        <a:off x="6933647" y="2391884"/>
        <a:ext cx="2159226" cy="1561685"/>
      </dsp:txXfrm>
    </dsp:sp>
    <dsp:sp modelId="{6001A513-A238-4000-9633-B67B09FBEED8}">
      <dsp:nvSpPr>
        <dsp:cNvPr id="0" name=""/>
        <dsp:cNvSpPr/>
      </dsp:nvSpPr>
      <dsp:spPr>
        <a:xfrm>
          <a:off x="4565695" y="4230725"/>
          <a:ext cx="1613122" cy="161357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3E417CB-87E6-4B8C-A1CE-4CE1DA838A68}">
      <dsp:nvSpPr>
        <dsp:cNvPr id="0" name=""/>
        <dsp:cNvSpPr/>
      </dsp:nvSpPr>
      <dsp:spPr>
        <a:xfrm>
          <a:off x="6301174" y="4263629"/>
          <a:ext cx="2159226" cy="156168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a:t>Availability</a:t>
          </a:r>
        </a:p>
      </dsp:txBody>
      <dsp:txXfrm>
        <a:off x="6301174" y="4263629"/>
        <a:ext cx="2159226" cy="15616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DD13E-D27F-4748-BB9A-A03AD04524C9}">
      <dsp:nvSpPr>
        <dsp:cNvPr id="0" name=""/>
        <dsp:cNvSpPr/>
      </dsp:nvSpPr>
      <dsp:spPr>
        <a:xfrm>
          <a:off x="0" y="2944"/>
          <a:ext cx="10506456" cy="13414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280A94-9044-4A6F-B086-36D8D46A944C}">
      <dsp:nvSpPr>
        <dsp:cNvPr id="0" name=""/>
        <dsp:cNvSpPr/>
      </dsp:nvSpPr>
      <dsp:spPr>
        <a:xfrm>
          <a:off x="405779" y="304764"/>
          <a:ext cx="738501" cy="7377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752357-771D-4DDB-9866-EF724195E44B}">
      <dsp:nvSpPr>
        <dsp:cNvPr id="0" name=""/>
        <dsp:cNvSpPr/>
      </dsp:nvSpPr>
      <dsp:spPr>
        <a:xfrm>
          <a:off x="1550060" y="2944"/>
          <a:ext cx="8771305" cy="134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6" tIns="142106" rIns="142106" bIns="142106"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tx1"/>
              </a:solidFill>
            </a:rPr>
            <a:t>Confidentiality means protecting data, in all its forms, from unauthorized access throughout its entire lifecycle (from data creation to data destruction)</a:t>
          </a:r>
        </a:p>
      </dsp:txBody>
      <dsp:txXfrm>
        <a:off x="1550060" y="2944"/>
        <a:ext cx="8771305" cy="1342730"/>
      </dsp:txXfrm>
    </dsp:sp>
    <dsp:sp modelId="{409EBA0E-D6AE-4DB0-99D2-2A92D3C421ED}">
      <dsp:nvSpPr>
        <dsp:cNvPr id="0" name=""/>
        <dsp:cNvSpPr/>
      </dsp:nvSpPr>
      <dsp:spPr>
        <a:xfrm>
          <a:off x="0" y="1621107"/>
          <a:ext cx="10506456" cy="13414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8048C6-1EFA-4B46-B548-DA1E375E485B}">
      <dsp:nvSpPr>
        <dsp:cNvPr id="0" name=""/>
        <dsp:cNvSpPr/>
      </dsp:nvSpPr>
      <dsp:spPr>
        <a:xfrm>
          <a:off x="405779" y="1922926"/>
          <a:ext cx="738501" cy="7377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EBB9CE-A8A3-4F42-922D-26544BA447BD}">
      <dsp:nvSpPr>
        <dsp:cNvPr id="0" name=""/>
        <dsp:cNvSpPr/>
      </dsp:nvSpPr>
      <dsp:spPr>
        <a:xfrm>
          <a:off x="1550060" y="1621107"/>
          <a:ext cx="8771305" cy="134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6" tIns="142106" rIns="142106" bIns="142106" numCol="1" spcCol="1270" anchor="ctr" anchorCtr="0">
          <a:noAutofit/>
        </a:bodyPr>
        <a:lstStyle/>
        <a:p>
          <a:pPr marL="0" lvl="0" indent="0" algn="l" defTabSz="1244600">
            <a:lnSpc>
              <a:spcPct val="100000"/>
            </a:lnSpc>
            <a:spcBef>
              <a:spcPct val="0"/>
            </a:spcBef>
            <a:spcAft>
              <a:spcPct val="35000"/>
            </a:spcAft>
            <a:buNone/>
          </a:pPr>
          <a:r>
            <a:rPr lang="en-US" sz="2800" kern="1200">
              <a:solidFill>
                <a:schemeClr val="tx1"/>
              </a:solidFill>
            </a:rPr>
            <a:t>Integrity means ensuring that data within IT systems (or recorded or reproduced on physical media) are accurate.</a:t>
          </a:r>
        </a:p>
      </dsp:txBody>
      <dsp:txXfrm>
        <a:off x="1550060" y="1621107"/>
        <a:ext cx="8771305" cy="1342730"/>
      </dsp:txXfrm>
    </dsp:sp>
    <dsp:sp modelId="{4E7CBCE0-C6B7-496C-A376-0D86E52A94F4}">
      <dsp:nvSpPr>
        <dsp:cNvPr id="0" name=""/>
        <dsp:cNvSpPr/>
      </dsp:nvSpPr>
      <dsp:spPr>
        <a:xfrm>
          <a:off x="0" y="3239270"/>
          <a:ext cx="10506456" cy="13414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8E915F4-3A6A-4A6F-B759-BA946DBD4788}">
      <dsp:nvSpPr>
        <dsp:cNvPr id="0" name=""/>
        <dsp:cNvSpPr/>
      </dsp:nvSpPr>
      <dsp:spPr>
        <a:xfrm>
          <a:off x="405779" y="3541089"/>
          <a:ext cx="738501" cy="7377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75C20-4691-48E2-8B68-A1473028C249}">
      <dsp:nvSpPr>
        <dsp:cNvPr id="0" name=""/>
        <dsp:cNvSpPr/>
      </dsp:nvSpPr>
      <dsp:spPr>
        <a:xfrm>
          <a:off x="1550060" y="3239270"/>
          <a:ext cx="8771305" cy="134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6" tIns="142106" rIns="142106" bIns="142106" numCol="1" spcCol="1270" anchor="ctr" anchorCtr="0">
          <a:noAutofit/>
        </a:bodyPr>
        <a:lstStyle/>
        <a:p>
          <a:pPr marL="0" lvl="0" indent="0" algn="l" defTabSz="1244600">
            <a:lnSpc>
              <a:spcPct val="100000"/>
            </a:lnSpc>
            <a:spcBef>
              <a:spcPct val="0"/>
            </a:spcBef>
            <a:spcAft>
              <a:spcPct val="35000"/>
            </a:spcAft>
            <a:buNone/>
          </a:pPr>
          <a:r>
            <a:rPr lang="en-US" sz="2800" kern="1200">
              <a:solidFill>
                <a:schemeClr val="tx1"/>
              </a:solidFill>
            </a:rPr>
            <a:t>Availability means ensuring that data are available when needed and that IT systems are operating reliably.</a:t>
          </a:r>
        </a:p>
      </dsp:txBody>
      <dsp:txXfrm>
        <a:off x="1550060" y="3239270"/>
        <a:ext cx="8771305" cy="13427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06820-DB3A-4348-93D8-B810BC019D0B}">
      <dsp:nvSpPr>
        <dsp:cNvPr id="0" name=""/>
        <dsp:cNvSpPr/>
      </dsp:nvSpPr>
      <dsp:spPr>
        <a:xfrm>
          <a:off x="1330818" y="62123"/>
          <a:ext cx="856740" cy="85674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98EEAC-5BC4-4440-83EC-EC8128CBE9C9}">
      <dsp:nvSpPr>
        <dsp:cNvPr id="0" name=""/>
        <dsp:cNvSpPr/>
      </dsp:nvSpPr>
      <dsp:spPr>
        <a:xfrm>
          <a:off x="1513402" y="244707"/>
          <a:ext cx="491572" cy="491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42B5CA-BEAE-454F-9446-10B1692286FE}">
      <dsp:nvSpPr>
        <dsp:cNvPr id="0" name=""/>
        <dsp:cNvSpPr/>
      </dsp:nvSpPr>
      <dsp:spPr>
        <a:xfrm>
          <a:off x="1056942" y="1185717"/>
          <a:ext cx="1404492"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Malware</a:t>
          </a:r>
        </a:p>
      </dsp:txBody>
      <dsp:txXfrm>
        <a:off x="1056942" y="1185717"/>
        <a:ext cx="1404492" cy="931194"/>
      </dsp:txXfrm>
    </dsp:sp>
    <dsp:sp modelId="{A80BA3B8-E34C-4452-B085-4F282D06394A}">
      <dsp:nvSpPr>
        <dsp:cNvPr id="0" name=""/>
        <dsp:cNvSpPr/>
      </dsp:nvSpPr>
      <dsp:spPr>
        <a:xfrm>
          <a:off x="2981096" y="62123"/>
          <a:ext cx="856740" cy="85674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7AFCF9-83A0-4C6E-9759-46FA004ADC2D}">
      <dsp:nvSpPr>
        <dsp:cNvPr id="0" name=""/>
        <dsp:cNvSpPr/>
      </dsp:nvSpPr>
      <dsp:spPr>
        <a:xfrm>
          <a:off x="3163680" y="244707"/>
          <a:ext cx="491572" cy="491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60A85A-FB83-4B1F-946F-1B94322E309E}">
      <dsp:nvSpPr>
        <dsp:cNvPr id="0" name=""/>
        <dsp:cNvSpPr/>
      </dsp:nvSpPr>
      <dsp:spPr>
        <a:xfrm>
          <a:off x="2707220" y="1185717"/>
          <a:ext cx="1404492"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Spyware</a:t>
          </a:r>
        </a:p>
      </dsp:txBody>
      <dsp:txXfrm>
        <a:off x="2707220" y="1185717"/>
        <a:ext cx="1404492" cy="931194"/>
      </dsp:txXfrm>
    </dsp:sp>
    <dsp:sp modelId="{470F5408-F092-42ED-9E3E-261647A1CC13}">
      <dsp:nvSpPr>
        <dsp:cNvPr id="0" name=""/>
        <dsp:cNvSpPr/>
      </dsp:nvSpPr>
      <dsp:spPr>
        <a:xfrm>
          <a:off x="4631375" y="62123"/>
          <a:ext cx="856740" cy="85674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B5B7BA-4A34-4256-9ECE-5805579164DA}">
      <dsp:nvSpPr>
        <dsp:cNvPr id="0" name=""/>
        <dsp:cNvSpPr/>
      </dsp:nvSpPr>
      <dsp:spPr>
        <a:xfrm>
          <a:off x="4813959" y="244707"/>
          <a:ext cx="491572" cy="491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6E94C0-E582-447A-9C9C-43124BFEB5C9}">
      <dsp:nvSpPr>
        <dsp:cNvPr id="0" name=""/>
        <dsp:cNvSpPr/>
      </dsp:nvSpPr>
      <dsp:spPr>
        <a:xfrm>
          <a:off x="4357499" y="1185717"/>
          <a:ext cx="1404492"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Keystroke loggers</a:t>
          </a:r>
        </a:p>
      </dsp:txBody>
      <dsp:txXfrm>
        <a:off x="4357499" y="1185717"/>
        <a:ext cx="1404492" cy="931194"/>
      </dsp:txXfrm>
    </dsp:sp>
    <dsp:sp modelId="{034FA2A6-56A5-4A2F-84C1-DCB8CE4F477C}">
      <dsp:nvSpPr>
        <dsp:cNvPr id="0" name=""/>
        <dsp:cNvSpPr/>
      </dsp:nvSpPr>
      <dsp:spPr>
        <a:xfrm>
          <a:off x="6281653" y="62123"/>
          <a:ext cx="856740" cy="85674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2B4C82-C401-4631-9400-547918133ABF}">
      <dsp:nvSpPr>
        <dsp:cNvPr id="0" name=""/>
        <dsp:cNvSpPr/>
      </dsp:nvSpPr>
      <dsp:spPr>
        <a:xfrm>
          <a:off x="6464237" y="244707"/>
          <a:ext cx="491572" cy="4915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ABBA29-BBE2-4063-A374-A5F6EBCDF385}">
      <dsp:nvSpPr>
        <dsp:cNvPr id="0" name=""/>
        <dsp:cNvSpPr/>
      </dsp:nvSpPr>
      <dsp:spPr>
        <a:xfrm>
          <a:off x="6007777" y="1185717"/>
          <a:ext cx="1404492"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Backdoor access to IT systems</a:t>
          </a:r>
        </a:p>
      </dsp:txBody>
      <dsp:txXfrm>
        <a:off x="6007777" y="1185717"/>
        <a:ext cx="1404492" cy="931194"/>
      </dsp:txXfrm>
    </dsp:sp>
    <dsp:sp modelId="{D1EB5D5C-DA05-49DC-8C35-1F639133C809}">
      <dsp:nvSpPr>
        <dsp:cNvPr id="0" name=""/>
        <dsp:cNvSpPr/>
      </dsp:nvSpPr>
      <dsp:spPr>
        <a:xfrm>
          <a:off x="8125414" y="62123"/>
          <a:ext cx="856740" cy="85674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E498673-AD68-42C3-817C-2DDB32D2B2E4}">
      <dsp:nvSpPr>
        <dsp:cNvPr id="0" name=""/>
        <dsp:cNvSpPr/>
      </dsp:nvSpPr>
      <dsp:spPr>
        <a:xfrm>
          <a:off x="8307998" y="244707"/>
          <a:ext cx="491572" cy="4915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2DF825-F9A0-4FAC-ABDA-BC59C9847334}">
      <dsp:nvSpPr>
        <dsp:cNvPr id="0" name=""/>
        <dsp:cNvSpPr/>
      </dsp:nvSpPr>
      <dsp:spPr>
        <a:xfrm>
          <a:off x="7658055" y="1185717"/>
          <a:ext cx="1791457"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Phishing and targeted scams designed to steal user credentials</a:t>
          </a:r>
        </a:p>
      </dsp:txBody>
      <dsp:txXfrm>
        <a:off x="7658055" y="1185717"/>
        <a:ext cx="1791457" cy="931194"/>
      </dsp:txXfrm>
    </dsp:sp>
    <dsp:sp modelId="{71DBAEE5-B013-4910-BB23-4CC5D3541EC6}">
      <dsp:nvSpPr>
        <dsp:cNvPr id="0" name=""/>
        <dsp:cNvSpPr/>
      </dsp:nvSpPr>
      <dsp:spPr>
        <a:xfrm>
          <a:off x="3466601" y="2468034"/>
          <a:ext cx="856740" cy="85674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0F26A7-0D74-42BD-AE57-4F89199886A1}">
      <dsp:nvSpPr>
        <dsp:cNvPr id="0" name=""/>
        <dsp:cNvSpPr/>
      </dsp:nvSpPr>
      <dsp:spPr>
        <a:xfrm>
          <a:off x="3649185" y="2650618"/>
          <a:ext cx="491572" cy="4915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5C14CA-964F-4CBB-910F-844E9CF80087}">
      <dsp:nvSpPr>
        <dsp:cNvPr id="0" name=""/>
        <dsp:cNvSpPr/>
      </dsp:nvSpPr>
      <dsp:spPr>
        <a:xfrm>
          <a:off x="2741483" y="3591628"/>
          <a:ext cx="2306976"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Intentional misuse by someone with legitimate access</a:t>
          </a:r>
        </a:p>
      </dsp:txBody>
      <dsp:txXfrm>
        <a:off x="2741483" y="3591628"/>
        <a:ext cx="2306976" cy="931194"/>
      </dsp:txXfrm>
    </dsp:sp>
    <dsp:sp modelId="{54BDB426-5C94-477F-B7D3-64157EFD7479}">
      <dsp:nvSpPr>
        <dsp:cNvPr id="0" name=""/>
        <dsp:cNvSpPr/>
      </dsp:nvSpPr>
      <dsp:spPr>
        <a:xfrm>
          <a:off x="6101239" y="2468034"/>
          <a:ext cx="856740" cy="85674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E836F9-9E34-4582-B1F5-337A3596281D}">
      <dsp:nvSpPr>
        <dsp:cNvPr id="0" name=""/>
        <dsp:cNvSpPr/>
      </dsp:nvSpPr>
      <dsp:spPr>
        <a:xfrm>
          <a:off x="6283823" y="2650618"/>
          <a:ext cx="491572" cy="49157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6826D2-6B80-4583-8BE7-A5C397A32752}">
      <dsp:nvSpPr>
        <dsp:cNvPr id="0" name=""/>
        <dsp:cNvSpPr/>
      </dsp:nvSpPr>
      <dsp:spPr>
        <a:xfrm>
          <a:off x="5294246" y="3591628"/>
          <a:ext cx="2470726" cy="9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Denial of service (DoS) attacks intended to make data unavailable.</a:t>
          </a:r>
        </a:p>
      </dsp:txBody>
      <dsp:txXfrm>
        <a:off x="5294246" y="3591628"/>
        <a:ext cx="2470726" cy="9311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B9F37-B72F-4056-B3CF-838D51655943}">
      <dsp:nvSpPr>
        <dsp:cNvPr id="0" name=""/>
        <dsp:cNvSpPr/>
      </dsp:nvSpPr>
      <dsp:spPr>
        <a:xfrm>
          <a:off x="0" y="2175669"/>
          <a:ext cx="11407487" cy="0"/>
        </a:xfrm>
        <a:prstGeom prst="lin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91CA0D6-F243-4046-94BD-584B55B8E273}">
      <dsp:nvSpPr>
        <dsp:cNvPr id="0" name=""/>
        <dsp:cNvSpPr/>
      </dsp:nvSpPr>
      <dsp:spPr>
        <a:xfrm>
          <a:off x="169699" y="1376801"/>
          <a:ext cx="2223725" cy="5154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2003</a:t>
          </a:r>
        </a:p>
      </dsp:txBody>
      <dsp:txXfrm>
        <a:off x="169699" y="1376801"/>
        <a:ext cx="2223725" cy="515418"/>
      </dsp:txXfrm>
    </dsp:sp>
    <dsp:sp modelId="{99782919-8BFF-4B94-8AF6-3450CC90FC09}">
      <dsp:nvSpPr>
        <dsp:cNvPr id="0" name=""/>
        <dsp:cNvSpPr/>
      </dsp:nvSpPr>
      <dsp:spPr>
        <a:xfrm>
          <a:off x="169699" y="53259"/>
          <a:ext cx="2223725" cy="141369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Intellectual Property Act No 36 of 2003</a:t>
          </a:r>
        </a:p>
      </dsp:txBody>
      <dsp:txXfrm>
        <a:off x="169699" y="53259"/>
        <a:ext cx="2223725" cy="1413693"/>
      </dsp:txXfrm>
    </dsp:sp>
    <dsp:sp modelId="{F1F76A58-8ACC-4310-8381-E6F062B0032A}">
      <dsp:nvSpPr>
        <dsp:cNvPr id="0" name=""/>
        <dsp:cNvSpPr/>
      </dsp:nvSpPr>
      <dsp:spPr>
        <a:xfrm>
          <a:off x="1281562" y="1898962"/>
          <a:ext cx="0" cy="300660"/>
        </a:xfrm>
        <a:prstGeom prst="line">
          <a:avLst/>
        </a:pr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8CEC676-6B3E-46CD-ABB2-2F9C66A33D62}">
      <dsp:nvSpPr>
        <dsp:cNvPr id="0" name=""/>
        <dsp:cNvSpPr/>
      </dsp:nvSpPr>
      <dsp:spPr>
        <a:xfrm>
          <a:off x="1433180" y="2480262"/>
          <a:ext cx="2223725" cy="522160"/>
        </a:xfrm>
        <a:prstGeom prst="rect">
          <a:avLst/>
        </a:prstGeom>
        <a:gradFill rotWithShape="0">
          <a:gsLst>
            <a:gs pos="0">
              <a:schemeClr val="accent4">
                <a:hueOff val="1400127"/>
                <a:satOff val="-5825"/>
                <a:lumOff val="1373"/>
                <a:alphaOff val="0"/>
                <a:satMod val="103000"/>
                <a:lumMod val="102000"/>
                <a:tint val="94000"/>
              </a:schemeClr>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2003</a:t>
          </a:r>
        </a:p>
      </dsp:txBody>
      <dsp:txXfrm>
        <a:off x="1433180" y="2480262"/>
        <a:ext cx="2223725" cy="522160"/>
      </dsp:txXfrm>
    </dsp:sp>
    <dsp:sp modelId="{8F38A1BE-EFEA-4B95-BCDA-7899B589D47E}">
      <dsp:nvSpPr>
        <dsp:cNvPr id="0" name=""/>
        <dsp:cNvSpPr/>
      </dsp:nvSpPr>
      <dsp:spPr>
        <a:xfrm>
          <a:off x="1433180" y="3002423"/>
          <a:ext cx="2223725" cy="1348914"/>
        </a:xfrm>
        <a:prstGeom prst="rect">
          <a:avLst/>
        </a:prstGeom>
        <a:solidFill>
          <a:schemeClr val="accent4">
            <a:tint val="40000"/>
            <a:alpha val="90000"/>
            <a:hueOff val="1551704"/>
            <a:satOff val="-7321"/>
            <a:lumOff val="-264"/>
            <a:alphaOff val="0"/>
          </a:schemeClr>
        </a:solidFill>
        <a:ln w="6350" cap="flat" cmpd="sng" algn="ctr">
          <a:solidFill>
            <a:schemeClr val="accent4">
              <a:tint val="40000"/>
              <a:alpha val="90000"/>
              <a:hueOff val="1551704"/>
              <a:satOff val="-7321"/>
              <a:lumOff val="-264"/>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Information and Communication Technology Act No 27 of 2003</a:t>
          </a:r>
        </a:p>
      </dsp:txBody>
      <dsp:txXfrm>
        <a:off x="1433180" y="3002423"/>
        <a:ext cx="2223725" cy="1348914"/>
      </dsp:txXfrm>
    </dsp:sp>
    <dsp:sp modelId="{306C1708-85F5-4783-B9CB-1739706B41FB}">
      <dsp:nvSpPr>
        <dsp:cNvPr id="0" name=""/>
        <dsp:cNvSpPr/>
      </dsp:nvSpPr>
      <dsp:spPr>
        <a:xfrm>
          <a:off x="2545042" y="2175668"/>
          <a:ext cx="0" cy="304593"/>
        </a:xfrm>
        <a:prstGeom prst="line">
          <a:avLst/>
        </a:prstGeom>
        <a:noFill/>
        <a:ln w="6350" cap="flat" cmpd="sng" algn="ctr">
          <a:solidFill>
            <a:schemeClr val="accent4">
              <a:hueOff val="1400127"/>
              <a:satOff val="-5825"/>
              <a:lumOff val="1373"/>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5C8A09-7E82-4DED-8162-B7FFB3D2655A}">
      <dsp:nvSpPr>
        <dsp:cNvPr id="0" name=""/>
        <dsp:cNvSpPr/>
      </dsp:nvSpPr>
      <dsp:spPr>
        <a:xfrm rot="2700000">
          <a:off x="1248154" y="2170147"/>
          <a:ext cx="66816" cy="66816"/>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463567-79CD-4283-B71B-7E6315E032CE}">
      <dsp:nvSpPr>
        <dsp:cNvPr id="0" name=""/>
        <dsp:cNvSpPr/>
      </dsp:nvSpPr>
      <dsp:spPr>
        <a:xfrm rot="2700000">
          <a:off x="2511197" y="2141823"/>
          <a:ext cx="67690" cy="6769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6A5EA4-D4BB-4FA0-A696-03AF820B0EAD}">
      <dsp:nvSpPr>
        <dsp:cNvPr id="0" name=""/>
        <dsp:cNvSpPr/>
      </dsp:nvSpPr>
      <dsp:spPr>
        <a:xfrm>
          <a:off x="2696660" y="1354586"/>
          <a:ext cx="2223725" cy="522160"/>
        </a:xfrm>
        <a:prstGeom prst="rect">
          <a:avLst/>
        </a:prstGeom>
        <a:gradFill rotWithShape="0">
          <a:gsLst>
            <a:gs pos="0">
              <a:schemeClr val="accent4">
                <a:hueOff val="2800255"/>
                <a:satOff val="-11651"/>
                <a:lumOff val="2745"/>
                <a:alphaOff val="0"/>
                <a:satMod val="103000"/>
                <a:lumMod val="102000"/>
                <a:tint val="94000"/>
              </a:schemeClr>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2005</a:t>
          </a:r>
        </a:p>
      </dsp:txBody>
      <dsp:txXfrm>
        <a:off x="2696660" y="1354586"/>
        <a:ext cx="2223725" cy="522160"/>
      </dsp:txXfrm>
    </dsp:sp>
    <dsp:sp modelId="{6A3AC772-BACC-420E-9A21-562C98854BC5}">
      <dsp:nvSpPr>
        <dsp:cNvPr id="0" name=""/>
        <dsp:cNvSpPr/>
      </dsp:nvSpPr>
      <dsp:spPr>
        <a:xfrm>
          <a:off x="2696660" y="54273"/>
          <a:ext cx="2223725" cy="1371603"/>
        </a:xfrm>
        <a:prstGeom prst="rect">
          <a:avLst/>
        </a:prstGeom>
        <a:solidFill>
          <a:schemeClr val="accent4">
            <a:tint val="40000"/>
            <a:alpha val="90000"/>
            <a:hueOff val="3103407"/>
            <a:satOff val="-14641"/>
            <a:lumOff val="-529"/>
            <a:alphaOff val="0"/>
          </a:schemeClr>
        </a:solidFill>
        <a:ln w="6350" cap="flat" cmpd="sng" algn="ctr">
          <a:solidFill>
            <a:schemeClr val="accent4">
              <a:tint val="40000"/>
              <a:alpha val="90000"/>
              <a:hueOff val="3103407"/>
              <a:satOff val="-14641"/>
              <a:lumOff val="-529"/>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0975" tIns="180975" rIns="180975" bIns="180975" numCol="1" spcCol="1270" anchor="ctr" anchorCtr="0">
          <a:noAutofit/>
        </a:bodyPr>
        <a:lstStyle/>
        <a:p>
          <a:pPr marL="0" lvl="0" indent="0" algn="l" defTabSz="844550">
            <a:lnSpc>
              <a:spcPct val="90000"/>
            </a:lnSpc>
            <a:spcBef>
              <a:spcPct val="0"/>
            </a:spcBef>
            <a:spcAft>
              <a:spcPct val="35000"/>
            </a:spcAft>
            <a:buNone/>
          </a:pPr>
          <a:r>
            <a:rPr lang="en-US" sz="1900" kern="1200" dirty="0"/>
            <a:t>Payment and Settlement Systems Act No 28 of 2005</a:t>
          </a:r>
        </a:p>
      </dsp:txBody>
      <dsp:txXfrm>
        <a:off x="2696660" y="54273"/>
        <a:ext cx="2223725" cy="1371603"/>
      </dsp:txXfrm>
    </dsp:sp>
    <dsp:sp modelId="{9BEE75F3-BB67-4173-8564-8A0390D46222}">
      <dsp:nvSpPr>
        <dsp:cNvPr id="0" name=""/>
        <dsp:cNvSpPr/>
      </dsp:nvSpPr>
      <dsp:spPr>
        <a:xfrm>
          <a:off x="3808523" y="1876747"/>
          <a:ext cx="0" cy="304593"/>
        </a:xfrm>
        <a:prstGeom prst="line">
          <a:avLst/>
        </a:prstGeom>
        <a:noFill/>
        <a:ln w="6350" cap="flat" cmpd="sng" algn="ctr">
          <a:solidFill>
            <a:schemeClr val="accent4">
              <a:hueOff val="2800255"/>
              <a:satOff val="-11651"/>
              <a:lumOff val="2745"/>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C215D89-1998-4350-A10E-8A4F0BC9B329}">
      <dsp:nvSpPr>
        <dsp:cNvPr id="0" name=""/>
        <dsp:cNvSpPr/>
      </dsp:nvSpPr>
      <dsp:spPr>
        <a:xfrm>
          <a:off x="3960140" y="2480262"/>
          <a:ext cx="2223725" cy="522160"/>
        </a:xfrm>
        <a:prstGeom prst="rect">
          <a:avLst/>
        </a:prstGeom>
        <a:gradFill rotWithShape="0">
          <a:gsLst>
            <a:gs pos="0">
              <a:schemeClr val="accent4">
                <a:hueOff val="4200382"/>
                <a:satOff val="-17476"/>
                <a:lumOff val="4118"/>
                <a:alphaOff val="0"/>
                <a:satMod val="103000"/>
                <a:lumMod val="102000"/>
                <a:tint val="94000"/>
              </a:schemeClr>
            </a:gs>
            <a:gs pos="50000">
              <a:schemeClr val="accent4">
                <a:hueOff val="4200382"/>
                <a:satOff val="-17476"/>
                <a:lumOff val="4118"/>
                <a:alphaOff val="0"/>
                <a:satMod val="110000"/>
                <a:lumMod val="100000"/>
                <a:shade val="100000"/>
              </a:schemeClr>
            </a:gs>
            <a:gs pos="100000">
              <a:schemeClr val="accent4">
                <a:hueOff val="4200382"/>
                <a:satOff val="-17476"/>
                <a:lumOff val="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2006</a:t>
          </a:r>
        </a:p>
      </dsp:txBody>
      <dsp:txXfrm>
        <a:off x="3960140" y="2480262"/>
        <a:ext cx="2223725" cy="522160"/>
      </dsp:txXfrm>
    </dsp:sp>
    <dsp:sp modelId="{6B36E612-5255-4A27-B1B0-7AAE319DBF38}">
      <dsp:nvSpPr>
        <dsp:cNvPr id="0" name=""/>
        <dsp:cNvSpPr/>
      </dsp:nvSpPr>
      <dsp:spPr>
        <a:xfrm>
          <a:off x="3960140" y="3002423"/>
          <a:ext cx="2223725" cy="1249432"/>
        </a:xfrm>
        <a:prstGeom prst="rect">
          <a:avLst/>
        </a:prstGeom>
        <a:solidFill>
          <a:schemeClr val="accent4">
            <a:tint val="40000"/>
            <a:alpha val="90000"/>
            <a:hueOff val="4655111"/>
            <a:satOff val="-21962"/>
            <a:lumOff val="-793"/>
            <a:alphaOff val="0"/>
          </a:schemeClr>
        </a:solidFill>
        <a:ln w="6350" cap="flat" cmpd="sng" algn="ctr">
          <a:solidFill>
            <a:schemeClr val="accent4">
              <a:tint val="40000"/>
              <a:alpha val="90000"/>
              <a:hueOff val="4655111"/>
              <a:satOff val="-21962"/>
              <a:lumOff val="-793"/>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Electronic Transactions Act No 19 of 2006</a:t>
          </a:r>
        </a:p>
      </dsp:txBody>
      <dsp:txXfrm>
        <a:off x="3960140" y="3002423"/>
        <a:ext cx="2223725" cy="1249432"/>
      </dsp:txXfrm>
    </dsp:sp>
    <dsp:sp modelId="{2A6EEFC9-8144-45FB-A7DC-58BEF0DCE304}">
      <dsp:nvSpPr>
        <dsp:cNvPr id="0" name=""/>
        <dsp:cNvSpPr/>
      </dsp:nvSpPr>
      <dsp:spPr>
        <a:xfrm>
          <a:off x="5072003" y="2175668"/>
          <a:ext cx="0" cy="304593"/>
        </a:xfrm>
        <a:prstGeom prst="line">
          <a:avLst/>
        </a:prstGeom>
        <a:noFill/>
        <a:ln w="6350" cap="flat" cmpd="sng" algn="ctr">
          <a:solidFill>
            <a:schemeClr val="accent4">
              <a:hueOff val="4200382"/>
              <a:satOff val="-17476"/>
              <a:lumOff val="4118"/>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69BC9A3-1FF8-4470-B5AC-B53F5AA104B9}">
      <dsp:nvSpPr>
        <dsp:cNvPr id="0" name=""/>
        <dsp:cNvSpPr/>
      </dsp:nvSpPr>
      <dsp:spPr>
        <a:xfrm rot="2700000">
          <a:off x="3774677" y="2147495"/>
          <a:ext cx="67690" cy="6769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976884-9413-4051-914D-7C9DB725689A}">
      <dsp:nvSpPr>
        <dsp:cNvPr id="0" name=""/>
        <dsp:cNvSpPr/>
      </dsp:nvSpPr>
      <dsp:spPr>
        <a:xfrm rot="2700000">
          <a:off x="5038157" y="2141823"/>
          <a:ext cx="67690" cy="6769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AA7E2F-D5B2-484A-B575-03C34B1BA795}">
      <dsp:nvSpPr>
        <dsp:cNvPr id="0" name=""/>
        <dsp:cNvSpPr/>
      </dsp:nvSpPr>
      <dsp:spPr>
        <a:xfrm>
          <a:off x="5223620" y="1369378"/>
          <a:ext cx="2223725" cy="517147"/>
        </a:xfrm>
        <a:prstGeom prst="rect">
          <a:avLst/>
        </a:prstGeom>
        <a:gradFill rotWithShape="0">
          <a:gsLst>
            <a:gs pos="0">
              <a:schemeClr val="accent4">
                <a:hueOff val="5600509"/>
                <a:satOff val="-23301"/>
                <a:lumOff val="5490"/>
                <a:alphaOff val="0"/>
                <a:satMod val="103000"/>
                <a:lumMod val="102000"/>
                <a:tint val="94000"/>
              </a:schemeClr>
            </a:gs>
            <a:gs pos="50000">
              <a:schemeClr val="accent4">
                <a:hueOff val="5600509"/>
                <a:satOff val="-23301"/>
                <a:lumOff val="5490"/>
                <a:alphaOff val="0"/>
                <a:satMod val="110000"/>
                <a:lumMod val="100000"/>
                <a:shade val="100000"/>
              </a:schemeClr>
            </a:gs>
            <a:gs pos="100000">
              <a:schemeClr val="accent4">
                <a:hueOff val="5600509"/>
                <a:satOff val="-23301"/>
                <a:lumOff val="54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2006</a:t>
          </a:r>
        </a:p>
      </dsp:txBody>
      <dsp:txXfrm>
        <a:off x="5223620" y="1369378"/>
        <a:ext cx="2223725" cy="517147"/>
      </dsp:txXfrm>
    </dsp:sp>
    <dsp:sp modelId="{25D9DFFA-C87B-4333-A68F-A0F2363206AA}">
      <dsp:nvSpPr>
        <dsp:cNvPr id="0" name=""/>
        <dsp:cNvSpPr/>
      </dsp:nvSpPr>
      <dsp:spPr>
        <a:xfrm>
          <a:off x="5223620" y="32972"/>
          <a:ext cx="2223725" cy="1369396"/>
        </a:xfrm>
        <a:prstGeom prst="rect">
          <a:avLst/>
        </a:prstGeom>
        <a:solidFill>
          <a:schemeClr val="accent4">
            <a:tint val="40000"/>
            <a:alpha val="90000"/>
            <a:hueOff val="6206815"/>
            <a:satOff val="-29283"/>
            <a:lumOff val="-1058"/>
            <a:alphaOff val="0"/>
          </a:schemeClr>
        </a:solidFill>
        <a:ln w="6350" cap="flat" cmpd="sng" algn="ctr">
          <a:solidFill>
            <a:schemeClr val="accent4">
              <a:tint val="40000"/>
              <a:alpha val="90000"/>
              <a:hueOff val="6206815"/>
              <a:satOff val="-29283"/>
              <a:lumOff val="-1058"/>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Payment Devices Fraud Act No 30 of 2006</a:t>
          </a:r>
        </a:p>
      </dsp:txBody>
      <dsp:txXfrm>
        <a:off x="5223620" y="32972"/>
        <a:ext cx="2223725" cy="1369396"/>
      </dsp:txXfrm>
    </dsp:sp>
    <dsp:sp modelId="{ACFD9F5B-FAB8-44B9-9065-6485580BECC2}">
      <dsp:nvSpPr>
        <dsp:cNvPr id="0" name=""/>
        <dsp:cNvSpPr/>
      </dsp:nvSpPr>
      <dsp:spPr>
        <a:xfrm>
          <a:off x="6335483" y="1891539"/>
          <a:ext cx="0" cy="301669"/>
        </a:xfrm>
        <a:prstGeom prst="line">
          <a:avLst/>
        </a:prstGeom>
        <a:noFill/>
        <a:ln w="6350" cap="flat" cmpd="sng" algn="ctr">
          <a:solidFill>
            <a:schemeClr val="accent4">
              <a:hueOff val="5600509"/>
              <a:satOff val="-23301"/>
              <a:lumOff val="549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A670CEE-B903-4D1C-8BF8-19EB002F0F35}">
      <dsp:nvSpPr>
        <dsp:cNvPr id="0" name=""/>
        <dsp:cNvSpPr/>
      </dsp:nvSpPr>
      <dsp:spPr>
        <a:xfrm>
          <a:off x="6487101" y="2480262"/>
          <a:ext cx="2223725" cy="522160"/>
        </a:xfrm>
        <a:prstGeom prst="rect">
          <a:avLst/>
        </a:prstGeom>
        <a:gradFill rotWithShape="0">
          <a:gsLst>
            <a:gs pos="0">
              <a:schemeClr val="accent4">
                <a:hueOff val="7000636"/>
                <a:satOff val="-29126"/>
                <a:lumOff val="6863"/>
                <a:alphaOff val="0"/>
                <a:satMod val="103000"/>
                <a:lumMod val="102000"/>
                <a:tint val="94000"/>
              </a:schemeClr>
            </a:gs>
            <a:gs pos="50000">
              <a:schemeClr val="accent4">
                <a:hueOff val="7000636"/>
                <a:satOff val="-29126"/>
                <a:lumOff val="6863"/>
                <a:alphaOff val="0"/>
                <a:satMod val="110000"/>
                <a:lumMod val="100000"/>
                <a:shade val="100000"/>
              </a:schemeClr>
            </a:gs>
            <a:gs pos="100000">
              <a:schemeClr val="accent4">
                <a:hueOff val="7000636"/>
                <a:satOff val="-29126"/>
                <a:lumOff val="68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2007</a:t>
          </a:r>
        </a:p>
      </dsp:txBody>
      <dsp:txXfrm>
        <a:off x="6487101" y="2480262"/>
        <a:ext cx="2223725" cy="522160"/>
      </dsp:txXfrm>
    </dsp:sp>
    <dsp:sp modelId="{39EDDCFD-6780-4C71-9204-27D48BE56C17}">
      <dsp:nvSpPr>
        <dsp:cNvPr id="0" name=""/>
        <dsp:cNvSpPr/>
      </dsp:nvSpPr>
      <dsp:spPr>
        <a:xfrm>
          <a:off x="6487101" y="3002423"/>
          <a:ext cx="2223725" cy="1249432"/>
        </a:xfrm>
        <a:prstGeom prst="rect">
          <a:avLst/>
        </a:prstGeom>
        <a:solidFill>
          <a:schemeClr val="accent4">
            <a:tint val="40000"/>
            <a:alpha val="90000"/>
            <a:hueOff val="7758518"/>
            <a:satOff val="-36604"/>
            <a:lumOff val="-1322"/>
            <a:alphaOff val="0"/>
          </a:schemeClr>
        </a:solidFill>
        <a:ln w="6350" cap="flat" cmpd="sng" algn="ctr">
          <a:solidFill>
            <a:schemeClr val="accent4">
              <a:tint val="40000"/>
              <a:alpha val="90000"/>
              <a:hueOff val="7758518"/>
              <a:satOff val="-36604"/>
              <a:lumOff val="-1322"/>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Computer Crimes Act No 24 of 2007</a:t>
          </a:r>
        </a:p>
      </dsp:txBody>
      <dsp:txXfrm>
        <a:off x="6487101" y="3002423"/>
        <a:ext cx="2223725" cy="1249432"/>
      </dsp:txXfrm>
    </dsp:sp>
    <dsp:sp modelId="{A36EC736-B60D-4BEC-BF77-4E0B4583E822}">
      <dsp:nvSpPr>
        <dsp:cNvPr id="0" name=""/>
        <dsp:cNvSpPr/>
      </dsp:nvSpPr>
      <dsp:spPr>
        <a:xfrm>
          <a:off x="7598963" y="2175668"/>
          <a:ext cx="0" cy="304593"/>
        </a:xfrm>
        <a:prstGeom prst="line">
          <a:avLst/>
        </a:prstGeom>
        <a:noFill/>
        <a:ln w="6350" cap="flat" cmpd="sng" algn="ctr">
          <a:solidFill>
            <a:schemeClr val="accent4">
              <a:hueOff val="7000636"/>
              <a:satOff val="-29126"/>
              <a:lumOff val="6863"/>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0C265B0-545F-41DE-9F67-C5ACCD4EBEE5}">
      <dsp:nvSpPr>
        <dsp:cNvPr id="0" name=""/>
        <dsp:cNvSpPr/>
      </dsp:nvSpPr>
      <dsp:spPr>
        <a:xfrm rot="2700000">
          <a:off x="6301963" y="2162612"/>
          <a:ext cx="67040" cy="6704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754A35-2080-48E8-8759-A5307E18F071}">
      <dsp:nvSpPr>
        <dsp:cNvPr id="0" name=""/>
        <dsp:cNvSpPr/>
      </dsp:nvSpPr>
      <dsp:spPr>
        <a:xfrm rot="2700000">
          <a:off x="7565118" y="2141823"/>
          <a:ext cx="67690" cy="6769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D9C2FEB-229D-4DFD-ABE1-46AF40E593FF}">
      <dsp:nvSpPr>
        <dsp:cNvPr id="0" name=""/>
        <dsp:cNvSpPr/>
      </dsp:nvSpPr>
      <dsp:spPr>
        <a:xfrm>
          <a:off x="7750581" y="1368177"/>
          <a:ext cx="2223725" cy="517426"/>
        </a:xfrm>
        <a:prstGeom prst="rect">
          <a:avLst/>
        </a:prstGeom>
        <a:gradFill rotWithShape="0">
          <a:gsLst>
            <a:gs pos="0">
              <a:schemeClr val="accent4">
                <a:hueOff val="8400764"/>
                <a:satOff val="-34952"/>
                <a:lumOff val="8235"/>
                <a:alphaOff val="0"/>
                <a:satMod val="103000"/>
                <a:lumMod val="102000"/>
                <a:tint val="94000"/>
              </a:schemeClr>
            </a:gs>
            <a:gs pos="50000">
              <a:schemeClr val="accent4">
                <a:hueOff val="8400764"/>
                <a:satOff val="-34952"/>
                <a:lumOff val="8235"/>
                <a:alphaOff val="0"/>
                <a:satMod val="110000"/>
                <a:lumMod val="100000"/>
                <a:shade val="100000"/>
              </a:schemeClr>
            </a:gs>
            <a:gs pos="100000">
              <a:schemeClr val="accent4">
                <a:hueOff val="8400764"/>
                <a:satOff val="-34952"/>
                <a:lumOff val="82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2016</a:t>
          </a:r>
        </a:p>
      </dsp:txBody>
      <dsp:txXfrm>
        <a:off x="7750581" y="1368177"/>
        <a:ext cx="2223725" cy="517426"/>
      </dsp:txXfrm>
    </dsp:sp>
    <dsp:sp modelId="{3869185D-9AA8-428C-9882-BB3325D6BC63}">
      <dsp:nvSpPr>
        <dsp:cNvPr id="0" name=""/>
        <dsp:cNvSpPr/>
      </dsp:nvSpPr>
      <dsp:spPr>
        <a:xfrm>
          <a:off x="7750581" y="36981"/>
          <a:ext cx="2223725" cy="1362225"/>
        </a:xfrm>
        <a:prstGeom prst="rect">
          <a:avLst/>
        </a:prstGeom>
        <a:solidFill>
          <a:schemeClr val="accent4">
            <a:tint val="40000"/>
            <a:alpha val="90000"/>
            <a:hueOff val="9310222"/>
            <a:satOff val="-43924"/>
            <a:lumOff val="-1587"/>
            <a:alphaOff val="0"/>
          </a:schemeClr>
        </a:solidFill>
        <a:ln w="6350" cap="flat" cmpd="sng" algn="ctr">
          <a:solidFill>
            <a:schemeClr val="accent4">
              <a:tint val="40000"/>
              <a:alpha val="90000"/>
              <a:hueOff val="9310222"/>
              <a:satOff val="-43924"/>
              <a:lumOff val="-1587"/>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Right to Information Act No 12 of 2016</a:t>
          </a:r>
        </a:p>
      </dsp:txBody>
      <dsp:txXfrm>
        <a:off x="7750581" y="36981"/>
        <a:ext cx="2223725" cy="1362225"/>
      </dsp:txXfrm>
    </dsp:sp>
    <dsp:sp modelId="{38ED5C8F-CBEF-426D-97F2-341F44F46866}">
      <dsp:nvSpPr>
        <dsp:cNvPr id="0" name=""/>
        <dsp:cNvSpPr/>
      </dsp:nvSpPr>
      <dsp:spPr>
        <a:xfrm>
          <a:off x="8862444" y="1890337"/>
          <a:ext cx="0" cy="301832"/>
        </a:xfrm>
        <a:prstGeom prst="line">
          <a:avLst/>
        </a:prstGeom>
        <a:noFill/>
        <a:ln w="6350" cap="flat" cmpd="sng" algn="ctr">
          <a:solidFill>
            <a:schemeClr val="accent4">
              <a:hueOff val="8400764"/>
              <a:satOff val="-34952"/>
              <a:lumOff val="8235"/>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B5FCED6-B825-4059-BB2D-7D50A91D911A}">
      <dsp:nvSpPr>
        <dsp:cNvPr id="0" name=""/>
        <dsp:cNvSpPr/>
      </dsp:nvSpPr>
      <dsp:spPr>
        <a:xfrm>
          <a:off x="9014061" y="2480262"/>
          <a:ext cx="2223725" cy="522160"/>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1244600">
            <a:lnSpc>
              <a:spcPct val="90000"/>
            </a:lnSpc>
            <a:spcBef>
              <a:spcPct val="0"/>
            </a:spcBef>
            <a:spcAft>
              <a:spcPct val="35000"/>
            </a:spcAft>
            <a:buNone/>
            <a:defRPr b="1"/>
          </a:pPr>
          <a:r>
            <a:rPr lang="en-US" sz="2800" kern="1200"/>
            <a:t>2017</a:t>
          </a:r>
        </a:p>
      </dsp:txBody>
      <dsp:txXfrm>
        <a:off x="9014061" y="2480262"/>
        <a:ext cx="2223725" cy="522160"/>
      </dsp:txXfrm>
    </dsp:sp>
    <dsp:sp modelId="{EE1B813B-553D-4216-B5F0-6A356DEC5D53}">
      <dsp:nvSpPr>
        <dsp:cNvPr id="0" name=""/>
        <dsp:cNvSpPr/>
      </dsp:nvSpPr>
      <dsp:spPr>
        <a:xfrm>
          <a:off x="9014061" y="3002423"/>
          <a:ext cx="2223725" cy="1348914"/>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t>Electronic Transactions (Amendment) Act No 25 of 2017</a:t>
          </a:r>
        </a:p>
      </dsp:txBody>
      <dsp:txXfrm>
        <a:off x="9014061" y="3002423"/>
        <a:ext cx="2223725" cy="1348914"/>
      </dsp:txXfrm>
    </dsp:sp>
    <dsp:sp modelId="{2158BA85-9704-4CF8-B913-B480AD1BBF3F}">
      <dsp:nvSpPr>
        <dsp:cNvPr id="0" name=""/>
        <dsp:cNvSpPr/>
      </dsp:nvSpPr>
      <dsp:spPr>
        <a:xfrm>
          <a:off x="10125924" y="2175668"/>
          <a:ext cx="0" cy="304593"/>
        </a:xfrm>
        <a:prstGeom prst="line">
          <a:avLst/>
        </a:prstGeom>
        <a:no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6F1484-AC81-4495-B205-36E62D71C093}">
      <dsp:nvSpPr>
        <dsp:cNvPr id="0" name=""/>
        <dsp:cNvSpPr/>
      </dsp:nvSpPr>
      <dsp:spPr>
        <a:xfrm rot="2700000">
          <a:off x="8828905" y="2161392"/>
          <a:ext cx="67077" cy="67077"/>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88C6CC-876F-4730-8694-99A15D6D7E8D}">
      <dsp:nvSpPr>
        <dsp:cNvPr id="0" name=""/>
        <dsp:cNvSpPr/>
      </dsp:nvSpPr>
      <dsp:spPr>
        <a:xfrm rot="2700000">
          <a:off x="10092078" y="2141823"/>
          <a:ext cx="67690" cy="67690"/>
        </a:xfrm>
        <a:prstGeom prst="rect">
          <a:avLst/>
        </a:prstGeom>
        <a:gradFill rotWithShape="0">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D20C1-6926-42C8-9F1C-719E56C0A8E2}">
      <dsp:nvSpPr>
        <dsp:cNvPr id="0" name=""/>
        <dsp:cNvSpPr/>
      </dsp:nvSpPr>
      <dsp:spPr>
        <a:xfrm>
          <a:off x="1055419" y="1029842"/>
          <a:ext cx="1612888" cy="16127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what media that the publisher is going to use</a:t>
          </a:r>
        </a:p>
      </dsp:txBody>
      <dsp:txXfrm>
        <a:off x="1291621" y="1266023"/>
        <a:ext cx="1140484" cy="1140382"/>
      </dsp:txXfrm>
    </dsp:sp>
    <dsp:sp modelId="{4652E3B6-6F2C-4A45-B8BC-1B7C4BDBE90E}">
      <dsp:nvSpPr>
        <dsp:cNvPr id="0" name=""/>
        <dsp:cNvSpPr/>
      </dsp:nvSpPr>
      <dsp:spPr>
        <a:xfrm>
          <a:off x="223877" y="133013"/>
          <a:ext cx="3250874" cy="3388715"/>
        </a:xfrm>
        <a:prstGeom prst="blockArc">
          <a:avLst>
            <a:gd name="adj1" fmla="val 16509444"/>
            <a:gd name="adj2" fmla="val 5088054"/>
            <a:gd name="adj3" fmla="val 524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F5532-DD4D-4322-999C-AC88B596D86B}">
      <dsp:nvSpPr>
        <dsp:cNvPr id="0" name=""/>
        <dsp:cNvSpPr/>
      </dsp:nvSpPr>
      <dsp:spPr>
        <a:xfrm>
          <a:off x="2236436" y="0"/>
          <a:ext cx="864216" cy="864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8A835-90B9-4162-A12E-D018A59ED8C0}">
      <dsp:nvSpPr>
        <dsp:cNvPr id="0" name=""/>
        <dsp:cNvSpPr/>
      </dsp:nvSpPr>
      <dsp:spPr>
        <a:xfrm>
          <a:off x="3166475" y="11053"/>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t>Facebook</a:t>
          </a:r>
        </a:p>
      </dsp:txBody>
      <dsp:txXfrm>
        <a:off x="3166475" y="11053"/>
        <a:ext cx="1156866" cy="836401"/>
      </dsp:txXfrm>
    </dsp:sp>
    <dsp:sp modelId="{8049E4A1-FB6B-4716-B9EC-F1EC32D65017}">
      <dsp:nvSpPr>
        <dsp:cNvPr id="0" name=""/>
        <dsp:cNvSpPr/>
      </dsp:nvSpPr>
      <dsp:spPr>
        <a:xfrm>
          <a:off x="2874772" y="804714"/>
          <a:ext cx="864216" cy="8640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AAEC9-651F-4452-B17B-A5182D11CF78}">
      <dsp:nvSpPr>
        <dsp:cNvPr id="0" name=""/>
        <dsp:cNvSpPr/>
      </dsp:nvSpPr>
      <dsp:spPr>
        <a:xfrm>
          <a:off x="3802444" y="819820"/>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t>Instagram</a:t>
          </a:r>
        </a:p>
      </dsp:txBody>
      <dsp:txXfrm>
        <a:off x="3802444" y="819820"/>
        <a:ext cx="1156866" cy="836401"/>
      </dsp:txXfrm>
    </dsp:sp>
    <dsp:sp modelId="{71AC5290-622B-4307-8D98-6E6264B823A9}">
      <dsp:nvSpPr>
        <dsp:cNvPr id="0" name=""/>
        <dsp:cNvSpPr/>
      </dsp:nvSpPr>
      <dsp:spPr>
        <a:xfrm>
          <a:off x="2871458" y="1987835"/>
          <a:ext cx="864216" cy="8640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C5B1F3-DF13-429C-8541-02AC3ED51A46}">
      <dsp:nvSpPr>
        <dsp:cNvPr id="0" name=""/>
        <dsp:cNvSpPr/>
      </dsp:nvSpPr>
      <dsp:spPr>
        <a:xfrm>
          <a:off x="3802444" y="2001836"/>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a:t>Twitter</a:t>
          </a:r>
        </a:p>
      </dsp:txBody>
      <dsp:txXfrm>
        <a:off x="3802444" y="2001836"/>
        <a:ext cx="1156866" cy="836401"/>
      </dsp:txXfrm>
    </dsp:sp>
    <dsp:sp modelId="{52580212-C0DA-46CA-9BC6-1802D65221D4}">
      <dsp:nvSpPr>
        <dsp:cNvPr id="0" name=""/>
        <dsp:cNvSpPr/>
      </dsp:nvSpPr>
      <dsp:spPr>
        <a:xfrm>
          <a:off x="2236436" y="2820552"/>
          <a:ext cx="864216" cy="8640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22867B-1499-457D-AF0D-2BDEB16A0AC8}">
      <dsp:nvSpPr>
        <dsp:cNvPr id="0" name=""/>
        <dsp:cNvSpPr/>
      </dsp:nvSpPr>
      <dsp:spPr>
        <a:xfrm>
          <a:off x="3166475" y="2838238"/>
          <a:ext cx="1156866" cy="8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en-US" sz="1700" kern="1200" dirty="0" err="1"/>
            <a:t>linkedin</a:t>
          </a:r>
          <a:r>
            <a:rPr lang="en-US" sz="1700" kern="1200" dirty="0"/>
            <a:t> </a:t>
          </a:r>
        </a:p>
      </dsp:txBody>
      <dsp:txXfrm>
        <a:off x="3166475" y="2838238"/>
        <a:ext cx="1156866" cy="836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5847F-C699-4B61-957A-B2CFD60FE9E0}">
      <dsp:nvSpPr>
        <dsp:cNvPr id="0" name=""/>
        <dsp:cNvSpPr/>
      </dsp:nvSpPr>
      <dsp:spPr>
        <a:xfrm>
          <a:off x="82613" y="9007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4A957-2A7F-4243-A15A-5CD78EDD4534}">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A18CDC-4882-4C16-B050-90208421FE39}">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Web links</a:t>
          </a:r>
        </a:p>
      </dsp:txBody>
      <dsp:txXfrm>
        <a:off x="1172126" y="90072"/>
        <a:ext cx="2114937" cy="897246"/>
      </dsp:txXfrm>
    </dsp:sp>
    <dsp:sp modelId="{173DCFD6-DBF8-435E-9222-4A23294920F3}">
      <dsp:nvSpPr>
        <dsp:cNvPr id="0" name=""/>
        <dsp:cNvSpPr/>
      </dsp:nvSpPr>
      <dsp:spPr>
        <a:xfrm>
          <a:off x="3655575" y="90072"/>
          <a:ext cx="897246" cy="897246"/>
        </a:xfrm>
        <a:prstGeom prst="ellipse">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dsp:style>
    </dsp:sp>
    <dsp:sp modelId="{36195F23-B3FB-4E8C-9235-B38BC6264B5B}">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FA6B7-B83B-4E6E-B592-CEA3C74193EF}">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Posts</a:t>
          </a:r>
        </a:p>
      </dsp:txBody>
      <dsp:txXfrm>
        <a:off x="4745088" y="90072"/>
        <a:ext cx="2114937" cy="897246"/>
      </dsp:txXfrm>
    </dsp:sp>
    <dsp:sp modelId="{E5C68678-6874-4B74-8B13-6466E88F3FF2}">
      <dsp:nvSpPr>
        <dsp:cNvPr id="0" name=""/>
        <dsp:cNvSpPr/>
      </dsp:nvSpPr>
      <dsp:spPr>
        <a:xfrm>
          <a:off x="7228536" y="90072"/>
          <a:ext cx="897246" cy="897246"/>
        </a:xfrm>
        <a:prstGeom prst="ellipse">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dsp:style>
    </dsp:sp>
    <dsp:sp modelId="{C2B83C60-0836-4D49-99AA-5DAD3B8E2628}">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3A788-471A-4B05-BD5F-C8A3326784DA}">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News stories</a:t>
          </a:r>
        </a:p>
      </dsp:txBody>
      <dsp:txXfrm>
        <a:off x="8318049" y="90072"/>
        <a:ext cx="2114937" cy="897246"/>
      </dsp:txXfrm>
    </dsp:sp>
    <dsp:sp modelId="{507DA01A-C273-49B9-8F52-41763C7138C0}">
      <dsp:nvSpPr>
        <dsp:cNvPr id="0" name=""/>
        <dsp:cNvSpPr/>
      </dsp:nvSpPr>
      <dsp:spPr>
        <a:xfrm>
          <a:off x="82613" y="1727045"/>
          <a:ext cx="897246" cy="897246"/>
        </a:xfrm>
        <a:prstGeom prst="ellipse">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dsp:style>
    </dsp:sp>
    <dsp:sp modelId="{1E6EF704-8C82-447A-B3A2-A3A7C6E31083}">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996F1-6156-4BD7-A578-8BA4F5B6A6DD}">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Notes</a:t>
          </a:r>
        </a:p>
      </dsp:txBody>
      <dsp:txXfrm>
        <a:off x="1172126" y="1727045"/>
        <a:ext cx="2114937" cy="897246"/>
      </dsp:txXfrm>
    </dsp:sp>
    <dsp:sp modelId="{545D1F75-664A-4F17-99CC-C69D30D560E7}">
      <dsp:nvSpPr>
        <dsp:cNvPr id="0" name=""/>
        <dsp:cNvSpPr/>
      </dsp:nvSpPr>
      <dsp:spPr>
        <a:xfrm>
          <a:off x="3655575" y="1727045"/>
          <a:ext cx="897246" cy="897246"/>
        </a:xfrm>
        <a:prstGeom prst="ellipse">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dsp:style>
    </dsp:sp>
    <dsp:sp modelId="{2B6549BF-D5EB-4583-9BAE-D39E89EC2D72}">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42D9C1-3094-401B-A73A-CBB8DD6B72DF}">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Photo sharing</a:t>
          </a:r>
        </a:p>
      </dsp:txBody>
      <dsp:txXfrm>
        <a:off x="4745088" y="1727045"/>
        <a:ext cx="2114937" cy="897246"/>
      </dsp:txXfrm>
    </dsp:sp>
    <dsp:sp modelId="{3BE5D290-AF25-4CC3-BECC-971F0171FF4C}">
      <dsp:nvSpPr>
        <dsp:cNvPr id="0" name=""/>
        <dsp:cNvSpPr/>
      </dsp:nvSpPr>
      <dsp:spPr>
        <a:xfrm>
          <a:off x="7228536" y="1727045"/>
          <a:ext cx="897246" cy="897246"/>
        </a:xfrm>
        <a:prstGeom prst="ellipse">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dsp:style>
    </dsp:sp>
    <dsp:sp modelId="{FD6652BD-3D16-4CD1-B3E8-5B831F30BD5E}">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EE61C-9758-43E1-B1AC-6DE4190EF591}">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Blog posts</a:t>
          </a:r>
        </a:p>
      </dsp:txBody>
      <dsp:txXfrm>
        <a:off x="8318049" y="1727045"/>
        <a:ext cx="2114937" cy="897246"/>
      </dsp:txXfrm>
    </dsp:sp>
    <dsp:sp modelId="{DEE3DCEB-9F76-4CF2-B367-C86DD42CD583}">
      <dsp:nvSpPr>
        <dsp:cNvPr id="0" name=""/>
        <dsp:cNvSpPr/>
      </dsp:nvSpPr>
      <dsp:spPr>
        <a:xfrm>
          <a:off x="82613" y="3364019"/>
          <a:ext cx="897246" cy="897246"/>
        </a:xfrm>
        <a:prstGeom prst="ellipse">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dsp:style>
    </dsp:sp>
    <dsp:sp modelId="{4806D9C2-E860-49E8-9AE2-19E000648A52}">
      <dsp:nvSpPr>
        <dsp:cNvPr id="0" name=""/>
        <dsp:cNvSpPr/>
      </dsp:nvSpPr>
      <dsp:spPr>
        <a:xfrm>
          <a:off x="271034" y="3552441"/>
          <a:ext cx="520402" cy="520402"/>
        </a:xfrm>
        <a:prstGeom prst="rect">
          <a:avLst/>
        </a:prstGeom>
        <a:blipFill>
          <a:blip xmlns:r="http://schemas.openxmlformats.org/officeDocument/2006/relationships" r:embed="rId1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164F8-9939-4939-8CD5-992D9F92C9CE}">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Direct messages, questions and comments</a:t>
          </a:r>
        </a:p>
      </dsp:txBody>
      <dsp:txXfrm>
        <a:off x="1172126" y="3364019"/>
        <a:ext cx="2114937" cy="897246"/>
      </dsp:txXfrm>
    </dsp:sp>
    <dsp:sp modelId="{7873F0C9-9E39-49E4-A2FD-622A4E3D303A}">
      <dsp:nvSpPr>
        <dsp:cNvPr id="0" name=""/>
        <dsp:cNvSpPr/>
      </dsp:nvSpPr>
      <dsp:spPr>
        <a:xfrm>
          <a:off x="3655575" y="3364019"/>
          <a:ext cx="897246" cy="897246"/>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BD8F2950-EB3F-46C5-BA1D-9FB7C9BC476D}">
      <dsp:nvSpPr>
        <dsp:cNvPr id="0" name=""/>
        <dsp:cNvSpPr/>
      </dsp:nvSpPr>
      <dsp:spPr>
        <a:xfrm>
          <a:off x="3843996" y="3552441"/>
          <a:ext cx="520402" cy="520402"/>
        </a:xfrm>
        <a:prstGeom prst="rect">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14DE1-80FD-4520-9BE7-0D77D4F369F1}">
      <dsp:nvSpPr>
        <dsp:cNvPr id="0" name=""/>
        <dsp:cNvSpPr/>
      </dsp:nvSpPr>
      <dsp:spPr>
        <a:xfrm>
          <a:off x="4738383" y="3349026"/>
          <a:ext cx="3957174"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Branch out with other social networking platforms like LinkedIn and Pinterest</a:t>
          </a:r>
        </a:p>
      </dsp:txBody>
      <dsp:txXfrm>
        <a:off x="4738383" y="3349026"/>
        <a:ext cx="3957174"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DBDCD-2DB8-4C9C-B546-00A2C99CB7DA}">
      <dsp:nvSpPr>
        <dsp:cNvPr id="0" name=""/>
        <dsp:cNvSpPr/>
      </dsp:nvSpPr>
      <dsp:spPr>
        <a:xfrm>
          <a:off x="1963340" y="1632041"/>
          <a:ext cx="1254918" cy="12549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Services</a:t>
          </a:r>
        </a:p>
      </dsp:txBody>
      <dsp:txXfrm>
        <a:off x="2147118" y="1815819"/>
        <a:ext cx="887362" cy="887362"/>
      </dsp:txXfrm>
    </dsp:sp>
    <dsp:sp modelId="{CC543184-42E4-4E0E-9135-D82790E4F2E3}">
      <dsp:nvSpPr>
        <dsp:cNvPr id="0" name=""/>
        <dsp:cNvSpPr/>
      </dsp:nvSpPr>
      <dsp:spPr>
        <a:xfrm rot="16200000">
          <a:off x="2458068" y="1175782"/>
          <a:ext cx="265462" cy="4266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2497888" y="1300936"/>
        <a:ext cx="185823" cy="256004"/>
      </dsp:txXfrm>
    </dsp:sp>
    <dsp:sp modelId="{17548487-CD8E-43A6-893C-8D51F17DFAE7}">
      <dsp:nvSpPr>
        <dsp:cNvPr id="0" name=""/>
        <dsp:cNvSpPr/>
      </dsp:nvSpPr>
      <dsp:spPr>
        <a:xfrm>
          <a:off x="2026086" y="1742"/>
          <a:ext cx="1129426" cy="112942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Easy way to connect with friends</a:t>
          </a:r>
        </a:p>
      </dsp:txBody>
      <dsp:txXfrm>
        <a:off x="2191487" y="167143"/>
        <a:ext cx="798624" cy="798624"/>
      </dsp:txXfrm>
    </dsp:sp>
    <dsp:sp modelId="{E4433382-E499-45BD-AA87-72508A275C56}">
      <dsp:nvSpPr>
        <dsp:cNvPr id="0" name=""/>
        <dsp:cNvSpPr/>
      </dsp:nvSpPr>
      <dsp:spPr>
        <a:xfrm rot="19285714">
          <a:off x="3138561" y="1503490"/>
          <a:ext cx="265462" cy="4266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3147248" y="1613651"/>
        <a:ext cx="185823" cy="256004"/>
      </dsp:txXfrm>
    </dsp:sp>
    <dsp:sp modelId="{90F60643-4287-4973-B8A9-1E0F581BBB19}">
      <dsp:nvSpPr>
        <dsp:cNvPr id="0" name=""/>
        <dsp:cNvSpPr/>
      </dsp:nvSpPr>
      <dsp:spPr>
        <a:xfrm>
          <a:off x="3349762" y="639191"/>
          <a:ext cx="1129426" cy="11294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Content creation</a:t>
          </a:r>
        </a:p>
      </dsp:txBody>
      <dsp:txXfrm>
        <a:off x="3515163" y="804592"/>
        <a:ext cx="798624" cy="798624"/>
      </dsp:txXfrm>
    </dsp:sp>
    <dsp:sp modelId="{FBF8214C-5300-47A3-93EA-6417D8F90A68}">
      <dsp:nvSpPr>
        <dsp:cNvPr id="0" name=""/>
        <dsp:cNvSpPr/>
      </dsp:nvSpPr>
      <dsp:spPr>
        <a:xfrm rot="771429">
          <a:off x="3306628" y="2239843"/>
          <a:ext cx="265462" cy="4266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3307626" y="2316316"/>
        <a:ext cx="185823" cy="256004"/>
      </dsp:txXfrm>
    </dsp:sp>
    <dsp:sp modelId="{B1F9D4AB-F667-4672-8792-838EDB204D46}">
      <dsp:nvSpPr>
        <dsp:cNvPr id="0" name=""/>
        <dsp:cNvSpPr/>
      </dsp:nvSpPr>
      <dsp:spPr>
        <a:xfrm>
          <a:off x="3676683" y="2071525"/>
          <a:ext cx="1129426" cy="11294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Content publishing</a:t>
          </a:r>
        </a:p>
      </dsp:txBody>
      <dsp:txXfrm>
        <a:off x="3842084" y="2236926"/>
        <a:ext cx="798624" cy="798624"/>
      </dsp:txXfrm>
    </dsp:sp>
    <dsp:sp modelId="{69C10660-64BB-4F6E-A2BE-1ACE6F308B93}">
      <dsp:nvSpPr>
        <dsp:cNvPr id="0" name=""/>
        <dsp:cNvSpPr/>
      </dsp:nvSpPr>
      <dsp:spPr>
        <a:xfrm rot="3857143">
          <a:off x="2835713" y="2830352"/>
          <a:ext cx="265462" cy="4266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2858255" y="2879810"/>
        <a:ext cx="185823" cy="256004"/>
      </dsp:txXfrm>
    </dsp:sp>
    <dsp:sp modelId="{61AE8EF2-B0FD-4CE2-8E46-7A4F51EA6DCF}">
      <dsp:nvSpPr>
        <dsp:cNvPr id="0" name=""/>
        <dsp:cNvSpPr/>
      </dsp:nvSpPr>
      <dsp:spPr>
        <a:xfrm>
          <a:off x="2760671" y="3220168"/>
          <a:ext cx="1129426" cy="112942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Research and analysis</a:t>
          </a:r>
        </a:p>
      </dsp:txBody>
      <dsp:txXfrm>
        <a:off x="2926072" y="3385569"/>
        <a:ext cx="798624" cy="798624"/>
      </dsp:txXfrm>
    </dsp:sp>
    <dsp:sp modelId="{8E20806A-D942-4325-9150-6BC9657B53FF}">
      <dsp:nvSpPr>
        <dsp:cNvPr id="0" name=""/>
        <dsp:cNvSpPr/>
      </dsp:nvSpPr>
      <dsp:spPr>
        <a:xfrm rot="6942857">
          <a:off x="2080424" y="2830352"/>
          <a:ext cx="265462" cy="42667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2137521" y="2879810"/>
        <a:ext cx="185823" cy="256004"/>
      </dsp:txXfrm>
    </dsp:sp>
    <dsp:sp modelId="{AADE409D-0C03-4044-A8F8-DCEF6035139C}">
      <dsp:nvSpPr>
        <dsp:cNvPr id="0" name=""/>
        <dsp:cNvSpPr/>
      </dsp:nvSpPr>
      <dsp:spPr>
        <a:xfrm>
          <a:off x="1291501" y="3220168"/>
          <a:ext cx="1129426" cy="112942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Education and consulting</a:t>
          </a:r>
        </a:p>
      </dsp:txBody>
      <dsp:txXfrm>
        <a:off x="1456902" y="3385569"/>
        <a:ext cx="798624" cy="798624"/>
      </dsp:txXfrm>
    </dsp:sp>
    <dsp:sp modelId="{5E1716FF-6F52-4FD0-955C-3634807734F6}">
      <dsp:nvSpPr>
        <dsp:cNvPr id="0" name=""/>
        <dsp:cNvSpPr/>
      </dsp:nvSpPr>
      <dsp:spPr>
        <a:xfrm rot="10028571">
          <a:off x="1609508" y="2239843"/>
          <a:ext cx="265462" cy="4266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1688149" y="2316316"/>
        <a:ext cx="185823" cy="256004"/>
      </dsp:txXfrm>
    </dsp:sp>
    <dsp:sp modelId="{4D070AFB-8E6D-4AF0-9C16-4D73B6990712}">
      <dsp:nvSpPr>
        <dsp:cNvPr id="0" name=""/>
        <dsp:cNvSpPr/>
      </dsp:nvSpPr>
      <dsp:spPr>
        <a:xfrm>
          <a:off x="375489" y="2071525"/>
          <a:ext cx="1129426" cy="112942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Campaign</a:t>
          </a:r>
        </a:p>
      </dsp:txBody>
      <dsp:txXfrm>
        <a:off x="540890" y="2236926"/>
        <a:ext cx="798624" cy="798624"/>
      </dsp:txXfrm>
    </dsp:sp>
    <dsp:sp modelId="{924F2B03-201C-4882-B13F-81308DB43FE4}">
      <dsp:nvSpPr>
        <dsp:cNvPr id="0" name=""/>
        <dsp:cNvSpPr/>
      </dsp:nvSpPr>
      <dsp:spPr>
        <a:xfrm rot="13114286">
          <a:off x="1777576" y="1503490"/>
          <a:ext cx="265462" cy="4266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1848528" y="1613651"/>
        <a:ext cx="185823" cy="256004"/>
      </dsp:txXfrm>
    </dsp:sp>
    <dsp:sp modelId="{D0E23939-7CE4-4D65-8D3D-751661AD0D30}">
      <dsp:nvSpPr>
        <dsp:cNvPr id="0" name=""/>
        <dsp:cNvSpPr/>
      </dsp:nvSpPr>
      <dsp:spPr>
        <a:xfrm>
          <a:off x="702410" y="639191"/>
          <a:ext cx="1129426" cy="11294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Community management</a:t>
          </a:r>
        </a:p>
      </dsp:txBody>
      <dsp:txXfrm>
        <a:off x="867811" y="804592"/>
        <a:ext cx="798624" cy="798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F618-CF6D-4A3D-8FB9-6D23805A7CD4}">
      <dsp:nvSpPr>
        <dsp:cNvPr id="0" name=""/>
        <dsp:cNvSpPr/>
      </dsp:nvSpPr>
      <dsp:spPr>
        <a:xfrm>
          <a:off x="1963340" y="1632041"/>
          <a:ext cx="1254918" cy="12549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Features</a:t>
          </a:r>
        </a:p>
      </dsp:txBody>
      <dsp:txXfrm>
        <a:off x="2147118" y="1815819"/>
        <a:ext cx="887362" cy="887362"/>
      </dsp:txXfrm>
    </dsp:sp>
    <dsp:sp modelId="{17A449C4-B5E6-45C4-B4C2-CF4E1A067803}">
      <dsp:nvSpPr>
        <dsp:cNvPr id="0" name=""/>
        <dsp:cNvSpPr/>
      </dsp:nvSpPr>
      <dsp:spPr>
        <a:xfrm rot="16200000">
          <a:off x="2458068" y="1175782"/>
          <a:ext cx="265462" cy="4266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a:off x="2497888" y="1300936"/>
        <a:ext cx="185823" cy="256004"/>
      </dsp:txXfrm>
    </dsp:sp>
    <dsp:sp modelId="{EDA5A724-6B99-4954-98D9-4FAD7D64CB01}">
      <dsp:nvSpPr>
        <dsp:cNvPr id="0" name=""/>
        <dsp:cNvSpPr/>
      </dsp:nvSpPr>
      <dsp:spPr>
        <a:xfrm>
          <a:off x="2026086" y="1742"/>
          <a:ext cx="1129426" cy="11294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Statuses</a:t>
          </a:r>
        </a:p>
      </dsp:txBody>
      <dsp:txXfrm>
        <a:off x="2191487" y="167143"/>
        <a:ext cx="798624" cy="798624"/>
      </dsp:txXfrm>
    </dsp:sp>
    <dsp:sp modelId="{9EAF3D75-91B2-4B6A-9F32-93E1D5B9D2D4}">
      <dsp:nvSpPr>
        <dsp:cNvPr id="0" name=""/>
        <dsp:cNvSpPr/>
      </dsp:nvSpPr>
      <dsp:spPr>
        <a:xfrm rot="19285714">
          <a:off x="3138561" y="1503490"/>
          <a:ext cx="265462" cy="426672"/>
        </a:xfrm>
        <a:prstGeom prst="rightArrow">
          <a:avLst>
            <a:gd name="adj1" fmla="val 60000"/>
            <a:gd name="adj2" fmla="val 50000"/>
          </a:avLst>
        </a:prstGeom>
        <a:solidFill>
          <a:schemeClr val="accent4">
            <a:hueOff val="1633482"/>
            <a:satOff val="-6796"/>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a:off x="3147248" y="1613651"/>
        <a:ext cx="185823" cy="256004"/>
      </dsp:txXfrm>
    </dsp:sp>
    <dsp:sp modelId="{C0F7CAC4-075A-4718-A006-D31C3F4496A2}">
      <dsp:nvSpPr>
        <dsp:cNvPr id="0" name=""/>
        <dsp:cNvSpPr/>
      </dsp:nvSpPr>
      <dsp:spPr>
        <a:xfrm>
          <a:off x="3349762" y="639191"/>
          <a:ext cx="1129426" cy="1129426"/>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Pictures and videos</a:t>
          </a:r>
        </a:p>
      </dsp:txBody>
      <dsp:txXfrm>
        <a:off x="3515163" y="804592"/>
        <a:ext cx="798624" cy="798624"/>
      </dsp:txXfrm>
    </dsp:sp>
    <dsp:sp modelId="{13A64B72-D113-456F-AB78-894279E1FE23}">
      <dsp:nvSpPr>
        <dsp:cNvPr id="0" name=""/>
        <dsp:cNvSpPr/>
      </dsp:nvSpPr>
      <dsp:spPr>
        <a:xfrm rot="771429">
          <a:off x="3306628" y="2239843"/>
          <a:ext cx="265462" cy="426672"/>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a:off x="3307626" y="2316316"/>
        <a:ext cx="185823" cy="256004"/>
      </dsp:txXfrm>
    </dsp:sp>
    <dsp:sp modelId="{BDCE87FA-1844-4887-B07B-173828443EC1}">
      <dsp:nvSpPr>
        <dsp:cNvPr id="0" name=""/>
        <dsp:cNvSpPr/>
      </dsp:nvSpPr>
      <dsp:spPr>
        <a:xfrm>
          <a:off x="3676683" y="2071525"/>
          <a:ext cx="1129426" cy="1129426"/>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Share</a:t>
          </a:r>
        </a:p>
      </dsp:txBody>
      <dsp:txXfrm>
        <a:off x="3842084" y="2236926"/>
        <a:ext cx="798624" cy="798624"/>
      </dsp:txXfrm>
    </dsp:sp>
    <dsp:sp modelId="{7BADC0A9-EAAA-4DD2-88E4-2A801E5498C1}">
      <dsp:nvSpPr>
        <dsp:cNvPr id="0" name=""/>
        <dsp:cNvSpPr/>
      </dsp:nvSpPr>
      <dsp:spPr>
        <a:xfrm rot="3857143">
          <a:off x="2835713" y="2830352"/>
          <a:ext cx="265462" cy="426672"/>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a:off x="2858255" y="2879810"/>
        <a:ext cx="185823" cy="256004"/>
      </dsp:txXfrm>
    </dsp:sp>
    <dsp:sp modelId="{0BDD563D-C914-43CD-A54B-8E8EB24B2528}">
      <dsp:nvSpPr>
        <dsp:cNvPr id="0" name=""/>
        <dsp:cNvSpPr/>
      </dsp:nvSpPr>
      <dsp:spPr>
        <a:xfrm>
          <a:off x="2760671" y="3220168"/>
          <a:ext cx="1129426" cy="1129426"/>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Comment</a:t>
          </a:r>
        </a:p>
      </dsp:txBody>
      <dsp:txXfrm>
        <a:off x="2926072" y="3385569"/>
        <a:ext cx="798624" cy="798624"/>
      </dsp:txXfrm>
    </dsp:sp>
    <dsp:sp modelId="{D5F719C2-4EDA-4F93-B321-DD83D7284974}">
      <dsp:nvSpPr>
        <dsp:cNvPr id="0" name=""/>
        <dsp:cNvSpPr/>
      </dsp:nvSpPr>
      <dsp:spPr>
        <a:xfrm rot="6942857">
          <a:off x="2080424" y="2830352"/>
          <a:ext cx="265462" cy="426672"/>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rot="10800000">
        <a:off x="2137521" y="2879810"/>
        <a:ext cx="185823" cy="256004"/>
      </dsp:txXfrm>
    </dsp:sp>
    <dsp:sp modelId="{F4AA1CEA-BEAB-417C-9C44-59D66FA0A906}">
      <dsp:nvSpPr>
        <dsp:cNvPr id="0" name=""/>
        <dsp:cNvSpPr/>
      </dsp:nvSpPr>
      <dsp:spPr>
        <a:xfrm>
          <a:off x="1291501" y="3220168"/>
          <a:ext cx="1129426" cy="1129426"/>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Tag</a:t>
          </a:r>
        </a:p>
      </dsp:txBody>
      <dsp:txXfrm>
        <a:off x="1456902" y="3385569"/>
        <a:ext cx="798624" cy="798624"/>
      </dsp:txXfrm>
    </dsp:sp>
    <dsp:sp modelId="{07E2C400-D82B-4DD0-8161-E4F2D8370190}">
      <dsp:nvSpPr>
        <dsp:cNvPr id="0" name=""/>
        <dsp:cNvSpPr/>
      </dsp:nvSpPr>
      <dsp:spPr>
        <a:xfrm rot="10028571">
          <a:off x="1609508" y="2239843"/>
          <a:ext cx="265462" cy="426672"/>
        </a:xfrm>
        <a:prstGeom prst="rightArrow">
          <a:avLst>
            <a:gd name="adj1" fmla="val 60000"/>
            <a:gd name="adj2" fmla="val 50000"/>
          </a:avLst>
        </a:prstGeom>
        <a:solidFill>
          <a:schemeClr val="accent4">
            <a:hueOff val="8167408"/>
            <a:satOff val="-33981"/>
            <a:lumOff val="80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rot="10800000">
        <a:off x="1688149" y="2316316"/>
        <a:ext cx="185823" cy="256004"/>
      </dsp:txXfrm>
    </dsp:sp>
    <dsp:sp modelId="{6BBEF338-6305-458F-A151-39CD9F59FBE6}">
      <dsp:nvSpPr>
        <dsp:cNvPr id="0" name=""/>
        <dsp:cNvSpPr/>
      </dsp:nvSpPr>
      <dsp:spPr>
        <a:xfrm>
          <a:off x="375489" y="2071525"/>
          <a:ext cx="1129426" cy="1129426"/>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Chat</a:t>
          </a:r>
        </a:p>
      </dsp:txBody>
      <dsp:txXfrm>
        <a:off x="540890" y="2236926"/>
        <a:ext cx="798624" cy="798624"/>
      </dsp:txXfrm>
    </dsp:sp>
    <dsp:sp modelId="{5B7C7BAC-1ED8-4EE0-9AAE-5C6BD8E75766}">
      <dsp:nvSpPr>
        <dsp:cNvPr id="0" name=""/>
        <dsp:cNvSpPr/>
      </dsp:nvSpPr>
      <dsp:spPr>
        <a:xfrm rot="13114286">
          <a:off x="1777576" y="1503490"/>
          <a:ext cx="265462" cy="426672"/>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endParaRPr>
        </a:p>
      </dsp:txBody>
      <dsp:txXfrm rot="10800000">
        <a:off x="1848528" y="1613651"/>
        <a:ext cx="185823" cy="256004"/>
      </dsp:txXfrm>
    </dsp:sp>
    <dsp:sp modelId="{5422B15C-E941-4D33-9E54-158E5A63FF41}">
      <dsp:nvSpPr>
        <dsp:cNvPr id="0" name=""/>
        <dsp:cNvSpPr/>
      </dsp:nvSpPr>
      <dsp:spPr>
        <a:xfrm>
          <a:off x="702410" y="639191"/>
          <a:ext cx="1129426" cy="1129426"/>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rPr>
            <a:t>Like</a:t>
          </a:r>
          <a:endParaRPr lang="en-US" sz="1800" b="0" kern="1200" dirty="0">
            <a:solidFill>
              <a:schemeClr val="tx1"/>
            </a:solidFill>
          </a:endParaRPr>
        </a:p>
      </dsp:txBody>
      <dsp:txXfrm>
        <a:off x="867811" y="804592"/>
        <a:ext cx="798624" cy="798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E3C79-7F80-4BD0-803A-A69C1277EE8D}">
      <dsp:nvSpPr>
        <dsp:cNvPr id="0" name=""/>
        <dsp:cNvSpPr/>
      </dsp:nvSpPr>
      <dsp:spPr>
        <a:xfrm>
          <a:off x="909888" y="1286669"/>
          <a:ext cx="1764852" cy="176469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Generally</a:t>
          </a:r>
        </a:p>
      </dsp:txBody>
      <dsp:txXfrm>
        <a:off x="1168345" y="1545103"/>
        <a:ext cx="1247938" cy="1247827"/>
      </dsp:txXfrm>
    </dsp:sp>
    <dsp:sp modelId="{D6ACB3B1-3BCF-4FC6-8E22-EFA9CAC52695}">
      <dsp:nvSpPr>
        <dsp:cNvPr id="0" name=""/>
        <dsp:cNvSpPr/>
      </dsp:nvSpPr>
      <dsp:spPr>
        <a:xfrm>
          <a:off x="0" y="305342"/>
          <a:ext cx="3557168" cy="3707996"/>
        </a:xfrm>
        <a:prstGeom prst="blockArc">
          <a:avLst>
            <a:gd name="adj1" fmla="val 16509444"/>
            <a:gd name="adj2" fmla="val 5088054"/>
            <a:gd name="adj3" fmla="val 524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271EBA-5214-42FF-B516-EECACD86A3E8}">
      <dsp:nvSpPr>
        <dsp:cNvPr id="0" name=""/>
        <dsp:cNvSpPr/>
      </dsp:nvSpPr>
      <dsp:spPr>
        <a:xfrm>
          <a:off x="2202179" y="159795"/>
          <a:ext cx="945642" cy="9454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F474B2B-04E6-440A-892E-9DE021D46018}">
      <dsp:nvSpPr>
        <dsp:cNvPr id="0" name=""/>
        <dsp:cNvSpPr/>
      </dsp:nvSpPr>
      <dsp:spPr>
        <a:xfrm>
          <a:off x="3219846" y="171891"/>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kern="1200" dirty="0"/>
            <a:t>Fake news and Misinformation</a:t>
          </a:r>
        </a:p>
      </dsp:txBody>
      <dsp:txXfrm>
        <a:off x="3219846" y="171891"/>
        <a:ext cx="1265864" cy="915206"/>
      </dsp:txXfrm>
    </dsp:sp>
    <dsp:sp modelId="{1DD26DFC-33ED-4C5A-BBBA-9C35C0050DBC}">
      <dsp:nvSpPr>
        <dsp:cNvPr id="0" name=""/>
        <dsp:cNvSpPr/>
      </dsp:nvSpPr>
      <dsp:spPr>
        <a:xfrm>
          <a:off x="2900659" y="1040329"/>
          <a:ext cx="945642" cy="9454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910503-A9C4-476D-B318-19A54E8DB642}">
      <dsp:nvSpPr>
        <dsp:cNvPr id="0" name=""/>
        <dsp:cNvSpPr/>
      </dsp:nvSpPr>
      <dsp:spPr>
        <a:xfrm>
          <a:off x="3915735" y="1056859"/>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kern="1200" dirty="0"/>
            <a:t>Negative customer reviews are harmful</a:t>
          </a:r>
        </a:p>
      </dsp:txBody>
      <dsp:txXfrm>
        <a:off x="3915735" y="1056859"/>
        <a:ext cx="1265864" cy="915206"/>
      </dsp:txXfrm>
    </dsp:sp>
    <dsp:sp modelId="{E66C113E-102A-43BF-8A59-A279DF859998}">
      <dsp:nvSpPr>
        <dsp:cNvPr id="0" name=""/>
        <dsp:cNvSpPr/>
      </dsp:nvSpPr>
      <dsp:spPr>
        <a:xfrm>
          <a:off x="2897032" y="2334922"/>
          <a:ext cx="945642" cy="9454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EFC0126-7BF6-47D3-8081-7078E728B484}">
      <dsp:nvSpPr>
        <dsp:cNvPr id="0" name=""/>
        <dsp:cNvSpPr/>
      </dsp:nvSpPr>
      <dsp:spPr>
        <a:xfrm>
          <a:off x="3915735" y="2350243"/>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kern="1200" dirty="0"/>
            <a:t>Highly time consuming</a:t>
          </a:r>
        </a:p>
      </dsp:txBody>
      <dsp:txXfrm>
        <a:off x="3915735" y="2350243"/>
        <a:ext cx="1265864" cy="915206"/>
      </dsp:txXfrm>
    </dsp:sp>
    <dsp:sp modelId="{F5D1ED00-E7E4-4A40-9655-4E8C8D84E422}">
      <dsp:nvSpPr>
        <dsp:cNvPr id="0" name=""/>
        <dsp:cNvSpPr/>
      </dsp:nvSpPr>
      <dsp:spPr>
        <a:xfrm>
          <a:off x="2202179" y="3246097"/>
          <a:ext cx="945642" cy="94544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4C2CA26-76E9-4205-A7A8-573209DEC3DA}">
      <dsp:nvSpPr>
        <dsp:cNvPr id="0" name=""/>
        <dsp:cNvSpPr/>
      </dsp:nvSpPr>
      <dsp:spPr>
        <a:xfrm>
          <a:off x="3219846" y="3265449"/>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kern="1200" dirty="0"/>
            <a:t>Cyber Harassing</a:t>
          </a:r>
        </a:p>
      </dsp:txBody>
      <dsp:txXfrm>
        <a:off x="3219846" y="3265449"/>
        <a:ext cx="1265864" cy="915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5149B-E066-4663-840E-E867056DDD9B}">
      <dsp:nvSpPr>
        <dsp:cNvPr id="0" name=""/>
        <dsp:cNvSpPr/>
      </dsp:nvSpPr>
      <dsp:spPr>
        <a:xfrm>
          <a:off x="909888" y="1286669"/>
          <a:ext cx="1764852" cy="1764695"/>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t>And</a:t>
          </a:r>
        </a:p>
      </dsp:txBody>
      <dsp:txXfrm>
        <a:off x="1168345" y="1545103"/>
        <a:ext cx="1247938" cy="1247827"/>
      </dsp:txXfrm>
    </dsp:sp>
    <dsp:sp modelId="{119529E6-855E-43F7-A227-2D4F621D5DFA}">
      <dsp:nvSpPr>
        <dsp:cNvPr id="0" name=""/>
        <dsp:cNvSpPr/>
      </dsp:nvSpPr>
      <dsp:spPr>
        <a:xfrm>
          <a:off x="0" y="305342"/>
          <a:ext cx="3557168" cy="3707996"/>
        </a:xfrm>
        <a:prstGeom prst="blockArc">
          <a:avLst>
            <a:gd name="adj1" fmla="val 16509444"/>
            <a:gd name="adj2" fmla="val 5088054"/>
            <a:gd name="adj3" fmla="val 524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7E1C208-3B47-422F-868B-D487E064E135}">
      <dsp:nvSpPr>
        <dsp:cNvPr id="0" name=""/>
        <dsp:cNvSpPr/>
      </dsp:nvSpPr>
      <dsp:spPr>
        <a:xfrm>
          <a:off x="2202179" y="159795"/>
          <a:ext cx="945642" cy="9454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1058BF2-C744-412D-B79D-4B5CD37887F8}">
      <dsp:nvSpPr>
        <dsp:cNvPr id="0" name=""/>
        <dsp:cNvSpPr/>
      </dsp:nvSpPr>
      <dsp:spPr>
        <a:xfrm>
          <a:off x="3219846" y="171891"/>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Cyber bullying </a:t>
          </a:r>
        </a:p>
      </dsp:txBody>
      <dsp:txXfrm>
        <a:off x="3219846" y="171891"/>
        <a:ext cx="1265864" cy="915206"/>
      </dsp:txXfrm>
    </dsp:sp>
    <dsp:sp modelId="{A3C0A2EC-691E-4F1C-A940-64F888463974}">
      <dsp:nvSpPr>
        <dsp:cNvPr id="0" name=""/>
        <dsp:cNvSpPr/>
      </dsp:nvSpPr>
      <dsp:spPr>
        <a:xfrm>
          <a:off x="2900659" y="1040329"/>
          <a:ext cx="945642" cy="9454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A2B3F3-100B-4EB3-B1C3-3C08AF14C440}">
      <dsp:nvSpPr>
        <dsp:cNvPr id="0" name=""/>
        <dsp:cNvSpPr/>
      </dsp:nvSpPr>
      <dsp:spPr>
        <a:xfrm>
          <a:off x="3915735" y="1056859"/>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Hacking </a:t>
          </a:r>
        </a:p>
      </dsp:txBody>
      <dsp:txXfrm>
        <a:off x="3915735" y="1056859"/>
        <a:ext cx="1265864" cy="915206"/>
      </dsp:txXfrm>
    </dsp:sp>
    <dsp:sp modelId="{0F4A001A-7233-4D30-BA2B-A15055C2D334}">
      <dsp:nvSpPr>
        <dsp:cNvPr id="0" name=""/>
        <dsp:cNvSpPr/>
      </dsp:nvSpPr>
      <dsp:spPr>
        <a:xfrm>
          <a:off x="2897032" y="2334922"/>
          <a:ext cx="945642" cy="94544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322" t="16149" r="11322" b="16149"/>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E01FBC3-EBF5-40B0-B5F5-23FC43122543}">
      <dsp:nvSpPr>
        <dsp:cNvPr id="0" name=""/>
        <dsp:cNvSpPr/>
      </dsp:nvSpPr>
      <dsp:spPr>
        <a:xfrm>
          <a:off x="3915735" y="2350243"/>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Addiction </a:t>
          </a:r>
        </a:p>
      </dsp:txBody>
      <dsp:txXfrm>
        <a:off x="3915735" y="2350243"/>
        <a:ext cx="1265864" cy="915206"/>
      </dsp:txXfrm>
    </dsp:sp>
    <dsp:sp modelId="{C1788C6E-1449-4EF3-8289-3D651BC9D91F}">
      <dsp:nvSpPr>
        <dsp:cNvPr id="0" name=""/>
        <dsp:cNvSpPr/>
      </dsp:nvSpPr>
      <dsp:spPr>
        <a:xfrm>
          <a:off x="2202179" y="3246097"/>
          <a:ext cx="945642" cy="94544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1D9BEF5-0C6C-45E4-827F-35B6AF93192A}">
      <dsp:nvSpPr>
        <dsp:cNvPr id="0" name=""/>
        <dsp:cNvSpPr/>
      </dsp:nvSpPr>
      <dsp:spPr>
        <a:xfrm>
          <a:off x="3219846" y="3265449"/>
          <a:ext cx="1265864" cy="91520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Loss of reputation </a:t>
          </a:r>
        </a:p>
      </dsp:txBody>
      <dsp:txXfrm>
        <a:off x="3219846" y="3265449"/>
        <a:ext cx="1265864" cy="915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DF980-DA61-4B9C-9BD4-9EBA61FCFFBC}">
      <dsp:nvSpPr>
        <dsp:cNvPr id="0" name=""/>
        <dsp:cNvSpPr/>
      </dsp:nvSpPr>
      <dsp:spPr>
        <a:xfrm>
          <a:off x="2289" y="623626"/>
          <a:ext cx="4324258" cy="310408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BAEB1-1AE6-4712-87B7-93A13D6964F0}">
      <dsp:nvSpPr>
        <dsp:cNvPr id="0" name=""/>
        <dsp:cNvSpPr/>
      </dsp:nvSpPr>
      <dsp:spPr>
        <a:xfrm>
          <a:off x="786939" y="783001"/>
          <a:ext cx="2859410" cy="226836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904" t="1294" r="15904" b="1294"/>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806824A-5438-4C0F-A7F1-741C46D0D591}">
      <dsp:nvSpPr>
        <dsp:cNvPr id="0" name=""/>
        <dsp:cNvSpPr/>
      </dsp:nvSpPr>
      <dsp:spPr>
        <a:xfrm>
          <a:off x="225631" y="3005423"/>
          <a:ext cx="3831719" cy="38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Environmental Protection Agency (EPA)</a:t>
          </a:r>
        </a:p>
      </dsp:txBody>
      <dsp:txXfrm>
        <a:off x="225631" y="3005423"/>
        <a:ext cx="3831719" cy="387987"/>
      </dsp:txXfrm>
    </dsp:sp>
    <dsp:sp modelId="{573B140A-8BD7-4A0E-A600-AFEDAF5CB6C1}">
      <dsp:nvSpPr>
        <dsp:cNvPr id="0" name=""/>
        <dsp:cNvSpPr/>
      </dsp:nvSpPr>
      <dsp:spPr>
        <a:xfrm>
          <a:off x="3501748" y="1295661"/>
          <a:ext cx="1130756" cy="176001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58BD5-28D7-4F7B-BC59-3BCB38F19138}">
      <dsp:nvSpPr>
        <dsp:cNvPr id="0" name=""/>
        <dsp:cNvSpPr/>
      </dsp:nvSpPr>
      <dsp:spPr>
        <a:xfrm>
          <a:off x="973190" y="227436"/>
          <a:ext cx="1264141" cy="1264141"/>
        </a:xfrm>
        <a:prstGeom prst="round2DiagRect">
          <a:avLst>
            <a:gd name="adj1" fmla="val 29727"/>
            <a:gd name="adj2" fmla="val 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6F7CBB5-A68E-4599-9D4E-DADBFF045545}">
      <dsp:nvSpPr>
        <dsp:cNvPr id="0" name=""/>
        <dsp:cNvSpPr/>
      </dsp:nvSpPr>
      <dsp:spPr>
        <a:xfrm>
          <a:off x="1242597" y="49684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0FB291-0732-4E7F-8C59-CA6F601844F6}">
      <dsp:nvSpPr>
        <dsp:cNvPr id="0" name=""/>
        <dsp:cNvSpPr/>
      </dsp:nvSpPr>
      <dsp:spPr>
        <a:xfrm>
          <a:off x="569079" y="1885326"/>
          <a:ext cx="2072362" cy="223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Reducing the energy consumption of computers and other information systems as well as using them in an environmentally sound manner. </a:t>
          </a:r>
        </a:p>
      </dsp:txBody>
      <dsp:txXfrm>
        <a:off x="569079" y="1885326"/>
        <a:ext cx="2072362" cy="2238574"/>
      </dsp:txXfrm>
    </dsp:sp>
    <dsp:sp modelId="{BC28A0CA-301B-46E4-9908-1F7AE1F19D9C}">
      <dsp:nvSpPr>
        <dsp:cNvPr id="0" name=""/>
        <dsp:cNvSpPr/>
      </dsp:nvSpPr>
      <dsp:spPr>
        <a:xfrm>
          <a:off x="3408216" y="227436"/>
          <a:ext cx="1264141" cy="1264141"/>
        </a:xfrm>
        <a:prstGeom prst="round2DiagRect">
          <a:avLst>
            <a:gd name="adj1" fmla="val 29727"/>
            <a:gd name="adj2" fmla="val 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9B1552B-0A31-4BBE-A595-025C9460BE9C}">
      <dsp:nvSpPr>
        <dsp:cNvPr id="0" name=""/>
        <dsp:cNvSpPr/>
      </dsp:nvSpPr>
      <dsp:spPr>
        <a:xfrm>
          <a:off x="3677623" y="49684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F5DF66-B2F6-4C46-9AFB-0B753255B865}">
      <dsp:nvSpPr>
        <dsp:cNvPr id="0" name=""/>
        <dsp:cNvSpPr/>
      </dsp:nvSpPr>
      <dsp:spPr>
        <a:xfrm>
          <a:off x="3004105" y="1885326"/>
          <a:ext cx="2072362" cy="223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Refurbishing and reusing old computers and recycling discarded computers and other electronic equipment. </a:t>
          </a:r>
        </a:p>
      </dsp:txBody>
      <dsp:txXfrm>
        <a:off x="3004105" y="1885326"/>
        <a:ext cx="2072362" cy="2238574"/>
      </dsp:txXfrm>
    </dsp:sp>
    <dsp:sp modelId="{51D20EC0-FC07-4551-8E35-29CE349D0B24}">
      <dsp:nvSpPr>
        <dsp:cNvPr id="0" name=""/>
        <dsp:cNvSpPr/>
      </dsp:nvSpPr>
      <dsp:spPr>
        <a:xfrm>
          <a:off x="5843242" y="227436"/>
          <a:ext cx="1264141" cy="1264141"/>
        </a:xfrm>
        <a:prstGeom prst="round2DiagRect">
          <a:avLst>
            <a:gd name="adj1" fmla="val 29727"/>
            <a:gd name="adj2" fmla="val 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7870285-9A8B-4BC2-A9CF-77DF61ADC822}">
      <dsp:nvSpPr>
        <dsp:cNvPr id="0" name=""/>
        <dsp:cNvSpPr/>
      </dsp:nvSpPr>
      <dsp:spPr>
        <a:xfrm>
          <a:off x="6112649" y="49684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ABDD57-0DE8-404F-8D5C-F244306D4ACA}">
      <dsp:nvSpPr>
        <dsp:cNvPr id="0" name=""/>
        <dsp:cNvSpPr/>
      </dsp:nvSpPr>
      <dsp:spPr>
        <a:xfrm>
          <a:off x="5439131" y="1885326"/>
          <a:ext cx="2072362" cy="223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Designing energy efficient and environmentally sound components, computers, servers and cooling equipment. </a:t>
          </a:r>
        </a:p>
      </dsp:txBody>
      <dsp:txXfrm>
        <a:off x="5439131" y="1885326"/>
        <a:ext cx="2072362" cy="2238574"/>
      </dsp:txXfrm>
    </dsp:sp>
    <dsp:sp modelId="{4B49AA0C-19D9-4F45-B51A-AC5C2372700C}">
      <dsp:nvSpPr>
        <dsp:cNvPr id="0" name=""/>
        <dsp:cNvSpPr/>
      </dsp:nvSpPr>
      <dsp:spPr>
        <a:xfrm>
          <a:off x="8278268" y="227436"/>
          <a:ext cx="1264141" cy="1264141"/>
        </a:xfrm>
        <a:prstGeom prst="round2DiagRect">
          <a:avLst>
            <a:gd name="adj1" fmla="val 29727"/>
            <a:gd name="adj2" fmla="val 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164ECD0-B902-4379-BCAB-30C4DA70B595}">
      <dsp:nvSpPr>
        <dsp:cNvPr id="0" name=""/>
        <dsp:cNvSpPr/>
      </dsp:nvSpPr>
      <dsp:spPr>
        <a:xfrm>
          <a:off x="8547675" y="49684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C09900-BED1-49AC-8D3C-82BF3B4631D4}">
      <dsp:nvSpPr>
        <dsp:cNvPr id="0" name=""/>
        <dsp:cNvSpPr/>
      </dsp:nvSpPr>
      <dsp:spPr>
        <a:xfrm>
          <a:off x="7874157" y="1885326"/>
          <a:ext cx="2072362" cy="223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 Manufacturing electronic components, computers and other associated sub systems with minimal impact or no impact on the environment </a:t>
          </a:r>
        </a:p>
      </dsp:txBody>
      <dsp:txXfrm>
        <a:off x="7874157" y="1885326"/>
        <a:ext cx="2072362" cy="2238574"/>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24009-E70D-4156-808E-67FAB96C6E3A}" type="datetimeFigureOut">
              <a:rPr lang="en-US" smtClean="0"/>
              <a:t>5/23/2020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7DC27-3E79-4E42-B5EB-C69D92B85475}" type="slidenum">
              <a:rPr lang="en-US" smtClean="0"/>
              <a:t>‹#›</a:t>
            </a:fld>
            <a:endParaRPr lang="en-US"/>
          </a:p>
        </p:txBody>
      </p:sp>
    </p:spTree>
    <p:extLst>
      <p:ext uri="{BB962C8B-B14F-4D97-AF65-F5344CB8AC3E}">
        <p14:creationId xmlns:p14="http://schemas.microsoft.com/office/powerpoint/2010/main" val="244319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intentional and malicious threats, those who manage IT systems and the data contained in them must protect them from unexpected or accidental events such as, natural disasters, power outages, and lost or misplaced IT resources (e.g., a lost thumb drive containing sensitive data). They also must protect data and related systems from the unintentional actions of legitimate users, such as the accidental deletion of important data, accidentally posting sensitive data to a public-facing resource (e.g., a web page), or sending it to the wrong person (e.g., via email).</a:t>
            </a:r>
          </a:p>
        </p:txBody>
      </p:sp>
      <p:sp>
        <p:nvSpPr>
          <p:cNvPr id="4" name="Slide Number Placeholder 3"/>
          <p:cNvSpPr>
            <a:spLocks noGrp="1"/>
          </p:cNvSpPr>
          <p:nvPr>
            <p:ph type="sldNum" sz="quarter" idx="5"/>
          </p:nvPr>
        </p:nvSpPr>
        <p:spPr/>
        <p:txBody>
          <a:bodyPr/>
          <a:lstStyle/>
          <a:p>
            <a:fld id="{81B7DC27-3E79-4E42-B5EB-C69D92B85475}" type="slidenum">
              <a:rPr lang="en-US" smtClean="0"/>
              <a:t>52</a:t>
            </a:fld>
            <a:endParaRPr lang="en-US"/>
          </a:p>
        </p:txBody>
      </p:sp>
    </p:spTree>
    <p:extLst>
      <p:ext uri="{BB962C8B-B14F-4D97-AF65-F5344CB8AC3E}">
        <p14:creationId xmlns:p14="http://schemas.microsoft.com/office/powerpoint/2010/main" val="170057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0435-37D2-441B-8E1A-2BD4B8681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B1D4C-EC3E-4A61-A595-9A82ACB61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F7644-1AEB-4327-8350-39B420C0C75B}"/>
              </a:ext>
            </a:extLst>
          </p:cNvPr>
          <p:cNvSpPr>
            <a:spLocks noGrp="1"/>
          </p:cNvSpPr>
          <p:nvPr>
            <p:ph type="dt" sz="half" idx="10"/>
          </p:nvPr>
        </p:nvSpPr>
        <p:spPr/>
        <p:txBody>
          <a:bodyPr/>
          <a:lstStyle/>
          <a:p>
            <a:fld id="{8D540659-B0FC-4B1D-8922-6AAD800A8A33}" type="datetime1">
              <a:rPr lang="en-US" smtClean="0"/>
              <a:t>5/23/2020</a:t>
            </a:fld>
            <a:endParaRPr lang="en-US"/>
          </a:p>
        </p:txBody>
      </p:sp>
      <p:sp>
        <p:nvSpPr>
          <p:cNvPr id="5" name="Footer Placeholder 4">
            <a:extLst>
              <a:ext uri="{FF2B5EF4-FFF2-40B4-BE49-F238E27FC236}">
                <a16:creationId xmlns:a16="http://schemas.microsoft.com/office/drawing/2014/main" id="{D7D8B7EE-E2B7-48C0-A743-9281F2E78569}"/>
              </a:ext>
            </a:extLst>
          </p:cNvPr>
          <p:cNvSpPr>
            <a:spLocks noGrp="1"/>
          </p:cNvSpPr>
          <p:nvPr>
            <p:ph type="ftr" sz="quarter" idx="11"/>
          </p:nvPr>
        </p:nvSpPr>
        <p:spPr/>
        <p:txBody>
          <a:bodyPr/>
          <a:lstStyle/>
          <a:p>
            <a:r>
              <a:rPr lang="en-US"/>
              <a:t>Association of Accounting Technicians of Sri Lanka, 2020 </a:t>
            </a:r>
            <a:endParaRPr lang="en-US" dirty="0"/>
          </a:p>
        </p:txBody>
      </p:sp>
      <p:sp>
        <p:nvSpPr>
          <p:cNvPr id="6" name="Slide Number Placeholder 5">
            <a:extLst>
              <a:ext uri="{FF2B5EF4-FFF2-40B4-BE49-F238E27FC236}">
                <a16:creationId xmlns:a16="http://schemas.microsoft.com/office/drawing/2014/main" id="{E6C6B850-A34F-41D1-9D06-B7E48E56A822}"/>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320630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F480-9EE5-4616-B75D-D94D9C1B8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FE3BF9-90F9-40A6-9264-35CB3A4F47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458B6-8247-406F-AE0F-A240D789697C}"/>
              </a:ext>
            </a:extLst>
          </p:cNvPr>
          <p:cNvSpPr>
            <a:spLocks noGrp="1"/>
          </p:cNvSpPr>
          <p:nvPr>
            <p:ph type="dt" sz="half" idx="10"/>
          </p:nvPr>
        </p:nvSpPr>
        <p:spPr/>
        <p:txBody>
          <a:bodyPr/>
          <a:lstStyle/>
          <a:p>
            <a:fld id="{01F5E34B-63DF-4249-85B1-60EB5ED5E330}" type="datetime1">
              <a:rPr lang="en-US" smtClean="0"/>
              <a:t>5/23/2020</a:t>
            </a:fld>
            <a:endParaRPr lang="en-US"/>
          </a:p>
        </p:txBody>
      </p:sp>
      <p:sp>
        <p:nvSpPr>
          <p:cNvPr id="5" name="Footer Placeholder 4">
            <a:extLst>
              <a:ext uri="{FF2B5EF4-FFF2-40B4-BE49-F238E27FC236}">
                <a16:creationId xmlns:a16="http://schemas.microsoft.com/office/drawing/2014/main" id="{786EB79E-9685-424A-9E7C-05E3E2394A6A}"/>
              </a:ext>
            </a:extLst>
          </p:cNvPr>
          <p:cNvSpPr>
            <a:spLocks noGrp="1"/>
          </p:cNvSpPr>
          <p:nvPr>
            <p:ph type="ftr" sz="quarter" idx="11"/>
          </p:nvPr>
        </p:nvSpPr>
        <p:spPr/>
        <p:txBody>
          <a:bodyPr/>
          <a:lstStyle/>
          <a:p>
            <a:r>
              <a:rPr lang="en-US"/>
              <a:t>Association of Accounting Technicians of Sri Lanka, 2020 </a:t>
            </a:r>
          </a:p>
        </p:txBody>
      </p:sp>
      <p:sp>
        <p:nvSpPr>
          <p:cNvPr id="6" name="Slide Number Placeholder 5">
            <a:extLst>
              <a:ext uri="{FF2B5EF4-FFF2-40B4-BE49-F238E27FC236}">
                <a16:creationId xmlns:a16="http://schemas.microsoft.com/office/drawing/2014/main" id="{22BF7320-16CB-42FC-B87E-B6AE76A85DEF}"/>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26654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C6C46-7E35-4CE8-A854-EF5FB5F9BD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17817-2D29-448E-9E1B-90CE523D44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4B8FA-911A-4A22-AE0B-DC327F55C336}"/>
              </a:ext>
            </a:extLst>
          </p:cNvPr>
          <p:cNvSpPr>
            <a:spLocks noGrp="1"/>
          </p:cNvSpPr>
          <p:nvPr>
            <p:ph type="dt" sz="half" idx="10"/>
          </p:nvPr>
        </p:nvSpPr>
        <p:spPr/>
        <p:txBody>
          <a:bodyPr/>
          <a:lstStyle/>
          <a:p>
            <a:fld id="{1F32D481-A45B-46B0-AA41-DF048A531ADC}" type="datetime1">
              <a:rPr lang="en-US" smtClean="0"/>
              <a:t>5/23/2020</a:t>
            </a:fld>
            <a:endParaRPr lang="en-US"/>
          </a:p>
        </p:txBody>
      </p:sp>
      <p:sp>
        <p:nvSpPr>
          <p:cNvPr id="5" name="Footer Placeholder 4">
            <a:extLst>
              <a:ext uri="{FF2B5EF4-FFF2-40B4-BE49-F238E27FC236}">
                <a16:creationId xmlns:a16="http://schemas.microsoft.com/office/drawing/2014/main" id="{ADFCC097-0490-41EE-B310-861A818D40E1}"/>
              </a:ext>
            </a:extLst>
          </p:cNvPr>
          <p:cNvSpPr>
            <a:spLocks noGrp="1"/>
          </p:cNvSpPr>
          <p:nvPr>
            <p:ph type="ftr" sz="quarter" idx="11"/>
          </p:nvPr>
        </p:nvSpPr>
        <p:spPr/>
        <p:txBody>
          <a:bodyPr/>
          <a:lstStyle/>
          <a:p>
            <a:r>
              <a:rPr lang="en-US"/>
              <a:t>Association of Accounting Technicians of Sri Lanka, 2020 </a:t>
            </a:r>
          </a:p>
        </p:txBody>
      </p:sp>
      <p:sp>
        <p:nvSpPr>
          <p:cNvPr id="6" name="Slide Number Placeholder 5">
            <a:extLst>
              <a:ext uri="{FF2B5EF4-FFF2-40B4-BE49-F238E27FC236}">
                <a16:creationId xmlns:a16="http://schemas.microsoft.com/office/drawing/2014/main" id="{A984FD99-5EA3-4EBA-8916-A7CB4F9FDE41}"/>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37261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344C-4B1D-4001-8B36-489156962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BF9FC-8F50-4337-B1BD-B491537A5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93F83-A259-4235-9873-1276BD718008}"/>
              </a:ext>
            </a:extLst>
          </p:cNvPr>
          <p:cNvSpPr>
            <a:spLocks noGrp="1"/>
          </p:cNvSpPr>
          <p:nvPr>
            <p:ph type="dt" sz="half" idx="10"/>
          </p:nvPr>
        </p:nvSpPr>
        <p:spPr/>
        <p:txBody>
          <a:bodyPr/>
          <a:lstStyle/>
          <a:p>
            <a:fld id="{AC7B921B-0D20-40D1-BC28-2D943A7FD5AF}" type="datetime1">
              <a:rPr lang="en-US" smtClean="0"/>
              <a:t>5/23/2020</a:t>
            </a:fld>
            <a:endParaRPr lang="en-US"/>
          </a:p>
        </p:txBody>
      </p:sp>
      <p:sp>
        <p:nvSpPr>
          <p:cNvPr id="5" name="Footer Placeholder 4">
            <a:extLst>
              <a:ext uri="{FF2B5EF4-FFF2-40B4-BE49-F238E27FC236}">
                <a16:creationId xmlns:a16="http://schemas.microsoft.com/office/drawing/2014/main" id="{C8E31EEC-7C0E-40BF-BFE0-29C7DF104ABB}"/>
              </a:ext>
            </a:extLst>
          </p:cNvPr>
          <p:cNvSpPr>
            <a:spLocks noGrp="1"/>
          </p:cNvSpPr>
          <p:nvPr>
            <p:ph type="ftr" sz="quarter" idx="11"/>
          </p:nvPr>
        </p:nvSpPr>
        <p:spPr/>
        <p:txBody>
          <a:bodyPr/>
          <a:lstStyle/>
          <a:p>
            <a:r>
              <a:rPr lang="en-US" dirty="0"/>
              <a:t>Association of Accounting Technicians of Sri Lanka, 2020 </a:t>
            </a:r>
          </a:p>
        </p:txBody>
      </p:sp>
      <p:sp>
        <p:nvSpPr>
          <p:cNvPr id="6" name="Slide Number Placeholder 5">
            <a:extLst>
              <a:ext uri="{FF2B5EF4-FFF2-40B4-BE49-F238E27FC236}">
                <a16:creationId xmlns:a16="http://schemas.microsoft.com/office/drawing/2014/main" id="{21CECFEA-8A53-4C63-83F7-8B64C4EFCA74}"/>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321307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0D9B-FC0E-41A8-898F-C9904AAB3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945801-42AC-4793-880D-99C2F0CDE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FE0C2-E782-443C-B9C7-C72D1527B592}"/>
              </a:ext>
            </a:extLst>
          </p:cNvPr>
          <p:cNvSpPr>
            <a:spLocks noGrp="1"/>
          </p:cNvSpPr>
          <p:nvPr>
            <p:ph type="dt" sz="half" idx="10"/>
          </p:nvPr>
        </p:nvSpPr>
        <p:spPr/>
        <p:txBody>
          <a:bodyPr/>
          <a:lstStyle/>
          <a:p>
            <a:fld id="{67F8EF7D-FF33-41AC-B778-37D94B8EDA2B}" type="datetime1">
              <a:rPr lang="en-US" smtClean="0"/>
              <a:t>5/23/2020</a:t>
            </a:fld>
            <a:endParaRPr lang="en-US"/>
          </a:p>
        </p:txBody>
      </p:sp>
      <p:sp>
        <p:nvSpPr>
          <p:cNvPr id="5" name="Footer Placeholder 4">
            <a:extLst>
              <a:ext uri="{FF2B5EF4-FFF2-40B4-BE49-F238E27FC236}">
                <a16:creationId xmlns:a16="http://schemas.microsoft.com/office/drawing/2014/main" id="{ED16BFBF-C3E1-4BCF-ACF3-F2F49D5E07BD}"/>
              </a:ext>
            </a:extLst>
          </p:cNvPr>
          <p:cNvSpPr>
            <a:spLocks noGrp="1"/>
          </p:cNvSpPr>
          <p:nvPr>
            <p:ph type="ftr" sz="quarter" idx="11"/>
          </p:nvPr>
        </p:nvSpPr>
        <p:spPr/>
        <p:txBody>
          <a:bodyPr/>
          <a:lstStyle/>
          <a:p>
            <a:r>
              <a:rPr lang="en-US"/>
              <a:t>Association of Accounting Technicians of Sri Lanka, 2020 </a:t>
            </a:r>
          </a:p>
        </p:txBody>
      </p:sp>
      <p:sp>
        <p:nvSpPr>
          <p:cNvPr id="6" name="Slide Number Placeholder 5">
            <a:extLst>
              <a:ext uri="{FF2B5EF4-FFF2-40B4-BE49-F238E27FC236}">
                <a16:creationId xmlns:a16="http://schemas.microsoft.com/office/drawing/2014/main" id="{3550545B-FEE5-4788-9933-86F3576EA28D}"/>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105743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ED44-2B88-4839-AC66-1F9F9153C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F7D7F-92F2-4B86-B0A9-9C4F68363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4219F-8A71-4300-9B5A-2BE9BDCF5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E19BFA-AB75-4CB1-B749-3FBD22C49E29}"/>
              </a:ext>
            </a:extLst>
          </p:cNvPr>
          <p:cNvSpPr>
            <a:spLocks noGrp="1"/>
          </p:cNvSpPr>
          <p:nvPr>
            <p:ph type="dt" sz="half" idx="10"/>
          </p:nvPr>
        </p:nvSpPr>
        <p:spPr/>
        <p:txBody>
          <a:bodyPr/>
          <a:lstStyle/>
          <a:p>
            <a:fld id="{FDE8FAFA-3392-4F9C-8592-69AF34949C4E}" type="datetime1">
              <a:rPr lang="en-US" smtClean="0"/>
              <a:t>5/23/2020</a:t>
            </a:fld>
            <a:endParaRPr lang="en-US"/>
          </a:p>
        </p:txBody>
      </p:sp>
      <p:sp>
        <p:nvSpPr>
          <p:cNvPr id="6" name="Footer Placeholder 5">
            <a:extLst>
              <a:ext uri="{FF2B5EF4-FFF2-40B4-BE49-F238E27FC236}">
                <a16:creationId xmlns:a16="http://schemas.microsoft.com/office/drawing/2014/main" id="{D085E61C-EE10-4EB9-B2E8-FD9A7AA96549}"/>
              </a:ext>
            </a:extLst>
          </p:cNvPr>
          <p:cNvSpPr>
            <a:spLocks noGrp="1"/>
          </p:cNvSpPr>
          <p:nvPr>
            <p:ph type="ftr" sz="quarter" idx="11"/>
          </p:nvPr>
        </p:nvSpPr>
        <p:spPr/>
        <p:txBody>
          <a:bodyPr/>
          <a:lstStyle/>
          <a:p>
            <a:r>
              <a:rPr lang="en-US" b="1"/>
              <a:t>Association of Accounting Technicians of Sri Lanka, 2020 </a:t>
            </a:r>
            <a:endParaRPr lang="en-US" dirty="0"/>
          </a:p>
        </p:txBody>
      </p:sp>
      <p:sp>
        <p:nvSpPr>
          <p:cNvPr id="7" name="Slide Number Placeholder 6">
            <a:extLst>
              <a:ext uri="{FF2B5EF4-FFF2-40B4-BE49-F238E27FC236}">
                <a16:creationId xmlns:a16="http://schemas.microsoft.com/office/drawing/2014/main" id="{D64E8573-DD51-4468-89FB-F8C2835A1568}"/>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234216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B65A-0D69-488D-A9E6-DC15DDC3AF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127B9-9EDB-487D-819D-1BFC53D09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730DC-668C-4979-8412-3665EA0416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96C43-6F29-4B2B-ABCF-E595CF1CF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C72B7-81E3-4A52-82DF-FD1F9BFA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BE0F7A-B977-4028-B7A7-AC7CEEFCEE36}"/>
              </a:ext>
            </a:extLst>
          </p:cNvPr>
          <p:cNvSpPr>
            <a:spLocks noGrp="1"/>
          </p:cNvSpPr>
          <p:nvPr>
            <p:ph type="dt" sz="half" idx="10"/>
          </p:nvPr>
        </p:nvSpPr>
        <p:spPr/>
        <p:txBody>
          <a:bodyPr/>
          <a:lstStyle/>
          <a:p>
            <a:fld id="{F59ACD5A-4D5B-46A7-9909-F99FA50F6DF7}" type="datetime1">
              <a:rPr lang="en-US" smtClean="0"/>
              <a:t>5/23/2020</a:t>
            </a:fld>
            <a:endParaRPr lang="en-US"/>
          </a:p>
        </p:txBody>
      </p:sp>
      <p:sp>
        <p:nvSpPr>
          <p:cNvPr id="8" name="Footer Placeholder 7">
            <a:extLst>
              <a:ext uri="{FF2B5EF4-FFF2-40B4-BE49-F238E27FC236}">
                <a16:creationId xmlns:a16="http://schemas.microsoft.com/office/drawing/2014/main" id="{48CA67C1-7434-4856-8A53-F6F60B2BE8C0}"/>
              </a:ext>
            </a:extLst>
          </p:cNvPr>
          <p:cNvSpPr>
            <a:spLocks noGrp="1"/>
          </p:cNvSpPr>
          <p:nvPr>
            <p:ph type="ftr" sz="quarter" idx="11"/>
          </p:nvPr>
        </p:nvSpPr>
        <p:spPr/>
        <p:txBody>
          <a:bodyPr/>
          <a:lstStyle/>
          <a:p>
            <a:r>
              <a:rPr lang="en-US"/>
              <a:t>Association of Accounting Technicians of Sri Lanka, 2020 </a:t>
            </a:r>
          </a:p>
        </p:txBody>
      </p:sp>
      <p:sp>
        <p:nvSpPr>
          <p:cNvPr id="9" name="Slide Number Placeholder 8">
            <a:extLst>
              <a:ext uri="{FF2B5EF4-FFF2-40B4-BE49-F238E27FC236}">
                <a16:creationId xmlns:a16="http://schemas.microsoft.com/office/drawing/2014/main" id="{D1229188-9DC7-4C2A-AD7E-A144586B0436}"/>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77674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7C41-A9F5-4C13-8068-6E2D789D5A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03D307-CD8F-4D8F-B6A8-BAE14B6C10E2}"/>
              </a:ext>
            </a:extLst>
          </p:cNvPr>
          <p:cNvSpPr>
            <a:spLocks noGrp="1"/>
          </p:cNvSpPr>
          <p:nvPr>
            <p:ph type="dt" sz="half" idx="10"/>
          </p:nvPr>
        </p:nvSpPr>
        <p:spPr/>
        <p:txBody>
          <a:bodyPr/>
          <a:lstStyle/>
          <a:p>
            <a:fld id="{D3C8A54E-CF3F-472D-994D-4964ECAD0948}" type="datetime1">
              <a:rPr lang="en-US" smtClean="0"/>
              <a:t>5/23/2020</a:t>
            </a:fld>
            <a:endParaRPr lang="en-US"/>
          </a:p>
        </p:txBody>
      </p:sp>
      <p:sp>
        <p:nvSpPr>
          <p:cNvPr id="4" name="Footer Placeholder 3">
            <a:extLst>
              <a:ext uri="{FF2B5EF4-FFF2-40B4-BE49-F238E27FC236}">
                <a16:creationId xmlns:a16="http://schemas.microsoft.com/office/drawing/2014/main" id="{98F3BB93-0583-4EDC-8907-9C363E964668}"/>
              </a:ext>
            </a:extLst>
          </p:cNvPr>
          <p:cNvSpPr>
            <a:spLocks noGrp="1"/>
          </p:cNvSpPr>
          <p:nvPr>
            <p:ph type="ftr" sz="quarter" idx="11"/>
          </p:nvPr>
        </p:nvSpPr>
        <p:spPr/>
        <p:txBody>
          <a:bodyPr/>
          <a:lstStyle/>
          <a:p>
            <a:r>
              <a:rPr lang="en-US"/>
              <a:t>Association of Accounting Technicians of Sri Lanka, 2020 </a:t>
            </a:r>
            <a:endParaRPr lang="en-US" dirty="0"/>
          </a:p>
        </p:txBody>
      </p:sp>
      <p:sp>
        <p:nvSpPr>
          <p:cNvPr id="5" name="Slide Number Placeholder 4">
            <a:extLst>
              <a:ext uri="{FF2B5EF4-FFF2-40B4-BE49-F238E27FC236}">
                <a16:creationId xmlns:a16="http://schemas.microsoft.com/office/drawing/2014/main" id="{CCBC085B-424D-4B23-88A3-C92D20E5F448}"/>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427654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B745D-0655-4D1F-9CCF-137E56138E65}"/>
              </a:ext>
            </a:extLst>
          </p:cNvPr>
          <p:cNvSpPr>
            <a:spLocks noGrp="1"/>
          </p:cNvSpPr>
          <p:nvPr>
            <p:ph type="dt" sz="half" idx="10"/>
          </p:nvPr>
        </p:nvSpPr>
        <p:spPr/>
        <p:txBody>
          <a:bodyPr/>
          <a:lstStyle/>
          <a:p>
            <a:fld id="{FF712B2F-852A-4814-8235-5C649F592D2D}" type="datetime1">
              <a:rPr lang="en-US" smtClean="0"/>
              <a:t>5/23/2020</a:t>
            </a:fld>
            <a:endParaRPr lang="en-US"/>
          </a:p>
        </p:txBody>
      </p:sp>
      <p:sp>
        <p:nvSpPr>
          <p:cNvPr id="3" name="Footer Placeholder 2">
            <a:extLst>
              <a:ext uri="{FF2B5EF4-FFF2-40B4-BE49-F238E27FC236}">
                <a16:creationId xmlns:a16="http://schemas.microsoft.com/office/drawing/2014/main" id="{EDF94B89-FE27-46CF-A941-B9E82DB48FE4}"/>
              </a:ext>
            </a:extLst>
          </p:cNvPr>
          <p:cNvSpPr>
            <a:spLocks noGrp="1"/>
          </p:cNvSpPr>
          <p:nvPr>
            <p:ph type="ftr" sz="quarter" idx="11"/>
          </p:nvPr>
        </p:nvSpPr>
        <p:spPr/>
        <p:txBody>
          <a:bodyPr/>
          <a:lstStyle/>
          <a:p>
            <a:r>
              <a:rPr lang="en-US" b="1"/>
              <a:t>Association of Accounting Technicians of Sri Lanka, 2020 </a:t>
            </a:r>
            <a:endParaRPr lang="en-US" dirty="0"/>
          </a:p>
        </p:txBody>
      </p:sp>
      <p:sp>
        <p:nvSpPr>
          <p:cNvPr id="4" name="Slide Number Placeholder 3">
            <a:extLst>
              <a:ext uri="{FF2B5EF4-FFF2-40B4-BE49-F238E27FC236}">
                <a16:creationId xmlns:a16="http://schemas.microsoft.com/office/drawing/2014/main" id="{35860D8F-C226-464B-9B4F-9B12A0AC55D8}"/>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418634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2198-5A2B-4240-B039-319199AC0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CECA-D534-49AC-9FC8-67014A588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79393-B9D4-4EC8-93A0-88652944D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3779F-F1F3-4A04-92F8-1DE79580E994}"/>
              </a:ext>
            </a:extLst>
          </p:cNvPr>
          <p:cNvSpPr>
            <a:spLocks noGrp="1"/>
          </p:cNvSpPr>
          <p:nvPr>
            <p:ph type="dt" sz="half" idx="10"/>
          </p:nvPr>
        </p:nvSpPr>
        <p:spPr/>
        <p:txBody>
          <a:bodyPr/>
          <a:lstStyle/>
          <a:p>
            <a:fld id="{BE2FE70A-E312-4D1A-A8E8-916C121CF02C}" type="datetime1">
              <a:rPr lang="en-US" smtClean="0"/>
              <a:t>5/23/2020</a:t>
            </a:fld>
            <a:endParaRPr lang="en-US"/>
          </a:p>
        </p:txBody>
      </p:sp>
      <p:sp>
        <p:nvSpPr>
          <p:cNvPr id="6" name="Footer Placeholder 5">
            <a:extLst>
              <a:ext uri="{FF2B5EF4-FFF2-40B4-BE49-F238E27FC236}">
                <a16:creationId xmlns:a16="http://schemas.microsoft.com/office/drawing/2014/main" id="{1C5642AC-90CB-428E-BB02-5C0CED7943E7}"/>
              </a:ext>
            </a:extLst>
          </p:cNvPr>
          <p:cNvSpPr>
            <a:spLocks noGrp="1"/>
          </p:cNvSpPr>
          <p:nvPr>
            <p:ph type="ftr" sz="quarter" idx="11"/>
          </p:nvPr>
        </p:nvSpPr>
        <p:spPr/>
        <p:txBody>
          <a:bodyPr/>
          <a:lstStyle/>
          <a:p>
            <a:r>
              <a:rPr lang="en-US"/>
              <a:t>Association of Accounting Technicians of Sri Lanka, 2020 </a:t>
            </a:r>
          </a:p>
        </p:txBody>
      </p:sp>
      <p:sp>
        <p:nvSpPr>
          <p:cNvPr id="7" name="Slide Number Placeholder 6">
            <a:extLst>
              <a:ext uri="{FF2B5EF4-FFF2-40B4-BE49-F238E27FC236}">
                <a16:creationId xmlns:a16="http://schemas.microsoft.com/office/drawing/2014/main" id="{AA388257-EB4B-4A34-B8D2-5A0FB6AF2CC1}"/>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208540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EC17-FC00-423F-A42D-CBF1BC4DB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FD228-0498-45DA-B843-318B236E2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705EA-036E-4534-B813-91D967BD2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E63D4-03B9-463D-AADC-67DD12DCD20D}"/>
              </a:ext>
            </a:extLst>
          </p:cNvPr>
          <p:cNvSpPr>
            <a:spLocks noGrp="1"/>
          </p:cNvSpPr>
          <p:nvPr>
            <p:ph type="dt" sz="half" idx="10"/>
          </p:nvPr>
        </p:nvSpPr>
        <p:spPr/>
        <p:txBody>
          <a:bodyPr/>
          <a:lstStyle/>
          <a:p>
            <a:fld id="{C317E530-DFC0-4501-B640-83D85531A7F6}" type="datetime1">
              <a:rPr lang="en-US" smtClean="0"/>
              <a:t>5/23/2020</a:t>
            </a:fld>
            <a:endParaRPr lang="en-US"/>
          </a:p>
        </p:txBody>
      </p:sp>
      <p:sp>
        <p:nvSpPr>
          <p:cNvPr id="6" name="Footer Placeholder 5">
            <a:extLst>
              <a:ext uri="{FF2B5EF4-FFF2-40B4-BE49-F238E27FC236}">
                <a16:creationId xmlns:a16="http://schemas.microsoft.com/office/drawing/2014/main" id="{FBE5670E-0D36-419B-9E12-F904E898AA42}"/>
              </a:ext>
            </a:extLst>
          </p:cNvPr>
          <p:cNvSpPr>
            <a:spLocks noGrp="1"/>
          </p:cNvSpPr>
          <p:nvPr>
            <p:ph type="ftr" sz="quarter" idx="11"/>
          </p:nvPr>
        </p:nvSpPr>
        <p:spPr/>
        <p:txBody>
          <a:bodyPr/>
          <a:lstStyle/>
          <a:p>
            <a:r>
              <a:rPr lang="en-US"/>
              <a:t>Association of Accounting Technicians of Sri Lanka, 2020 </a:t>
            </a:r>
          </a:p>
        </p:txBody>
      </p:sp>
      <p:sp>
        <p:nvSpPr>
          <p:cNvPr id="7" name="Slide Number Placeholder 6">
            <a:extLst>
              <a:ext uri="{FF2B5EF4-FFF2-40B4-BE49-F238E27FC236}">
                <a16:creationId xmlns:a16="http://schemas.microsoft.com/office/drawing/2014/main" id="{613BF963-20AB-4D00-A333-028152691608}"/>
              </a:ext>
            </a:extLst>
          </p:cNvPr>
          <p:cNvSpPr>
            <a:spLocks noGrp="1"/>
          </p:cNvSpPr>
          <p:nvPr>
            <p:ph type="sldNum" sz="quarter" idx="12"/>
          </p:nvPr>
        </p:nvSpPr>
        <p:spPr/>
        <p:txBody>
          <a:bodyPr/>
          <a:lstStyle/>
          <a:p>
            <a:fld id="{F7FC2813-0FAB-43E0-9529-C2930D01DE56}" type="slidenum">
              <a:rPr lang="en-US" smtClean="0"/>
              <a:t>‹#›</a:t>
            </a:fld>
            <a:endParaRPr lang="en-US"/>
          </a:p>
        </p:txBody>
      </p:sp>
    </p:spTree>
    <p:extLst>
      <p:ext uri="{BB962C8B-B14F-4D97-AF65-F5344CB8AC3E}">
        <p14:creationId xmlns:p14="http://schemas.microsoft.com/office/powerpoint/2010/main" val="48705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F7E32-EF85-4675-986C-14F8481AA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6273D6-B1FA-4272-86B2-740916DC9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85E89-16FB-4AE8-8CFD-D7ACA641B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6F752-75E3-41EB-87EB-AAB2335BFB6E}" type="datetime1">
              <a:rPr lang="en-US" smtClean="0"/>
              <a:t>5/23/2020</a:t>
            </a:fld>
            <a:endParaRPr lang="en-US" dirty="0"/>
          </a:p>
        </p:txBody>
      </p:sp>
      <p:sp>
        <p:nvSpPr>
          <p:cNvPr id="5" name="Footer Placeholder 4">
            <a:extLst>
              <a:ext uri="{FF2B5EF4-FFF2-40B4-BE49-F238E27FC236}">
                <a16:creationId xmlns:a16="http://schemas.microsoft.com/office/drawing/2014/main" id="{76140147-5AC1-4991-9E05-2976F44393FA}"/>
              </a:ext>
            </a:extLst>
          </p:cNvPr>
          <p:cNvSpPr>
            <a:spLocks noGrp="1"/>
          </p:cNvSpPr>
          <p:nvPr>
            <p:ph type="ftr" sz="quarter" idx="3"/>
          </p:nvPr>
        </p:nvSpPr>
        <p:spPr>
          <a:xfrm>
            <a:off x="838199" y="6522610"/>
            <a:ext cx="10515599" cy="365125"/>
          </a:xfrm>
          <a:prstGeom prst="rect">
            <a:avLst/>
          </a:prstGeom>
        </p:spPr>
        <p:txBody>
          <a:bodyPr vert="horz" lIns="91440" tIns="45720" rIns="91440" bIns="45720" rtlCol="0" anchor="ctr"/>
          <a:lstStyle>
            <a:lvl1pPr algn="ctr">
              <a:defRPr sz="1200" i="1">
                <a:solidFill>
                  <a:srgbClr val="0070C0"/>
                </a:solidFill>
              </a:defRPr>
            </a:lvl1pPr>
          </a:lstStyle>
          <a:p>
            <a:r>
              <a:rPr lang="en-US"/>
              <a:t>Association of Accounting Technicians of Sri Lanka, 2020 </a:t>
            </a:r>
            <a:endParaRPr lang="en-US" dirty="0"/>
          </a:p>
        </p:txBody>
      </p:sp>
      <p:sp>
        <p:nvSpPr>
          <p:cNvPr id="6" name="Slide Number Placeholder 5">
            <a:extLst>
              <a:ext uri="{FF2B5EF4-FFF2-40B4-BE49-F238E27FC236}">
                <a16:creationId xmlns:a16="http://schemas.microsoft.com/office/drawing/2014/main" id="{A0607BEA-D73E-4C64-9954-3130508E3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C2813-0FAB-43E0-9529-C2930D01DE56}" type="slidenum">
              <a:rPr lang="en-US" smtClean="0"/>
              <a:t>‹#›</a:t>
            </a:fld>
            <a:endParaRPr lang="en-US"/>
          </a:p>
        </p:txBody>
      </p:sp>
      <p:pic>
        <p:nvPicPr>
          <p:cNvPr id="7" name="Picture 6">
            <a:extLst>
              <a:ext uri="{FF2B5EF4-FFF2-40B4-BE49-F238E27FC236}">
                <a16:creationId xmlns:a16="http://schemas.microsoft.com/office/drawing/2014/main" id="{3777EFAE-CE2B-4CBF-BCDF-C6C77FFFEA7B}"/>
              </a:ext>
            </a:extLst>
          </p:cNvPr>
          <p:cNvPicPr>
            <a:picLocks noChangeAspect="1"/>
          </p:cNvPicPr>
          <p:nvPr userDrawn="1"/>
        </p:nvPicPr>
        <p:blipFill>
          <a:blip r:embed="rId13"/>
          <a:stretch>
            <a:fillRect/>
          </a:stretch>
        </p:blipFill>
        <p:spPr>
          <a:xfrm>
            <a:off x="11312294" y="0"/>
            <a:ext cx="879706" cy="731520"/>
          </a:xfrm>
          <a:prstGeom prst="rect">
            <a:avLst/>
          </a:prstGeom>
        </p:spPr>
      </p:pic>
    </p:spTree>
    <p:extLst>
      <p:ext uri="{BB962C8B-B14F-4D97-AF65-F5344CB8AC3E}">
        <p14:creationId xmlns:p14="http://schemas.microsoft.com/office/powerpoint/2010/main" val="43816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7.jp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7.web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g"/><Relationship Id="rId1" Type="http://schemas.openxmlformats.org/officeDocument/2006/relationships/slideLayout" Target="../slideLayouts/slideLayout2.xml"/><Relationship Id="rId4" Type="http://schemas.openxmlformats.org/officeDocument/2006/relationships/image" Target="../media/image107.jpg"/></Relationships>
</file>

<file path=ppt/slides/_rels/slide57.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C77B-34EA-47F1-A2BF-FBADB453F568}"/>
              </a:ext>
            </a:extLst>
          </p:cNvPr>
          <p:cNvSpPr>
            <a:spLocks noGrp="1"/>
          </p:cNvSpPr>
          <p:nvPr>
            <p:ph type="ctrTitle"/>
          </p:nvPr>
        </p:nvSpPr>
        <p:spPr/>
        <p:txBody>
          <a:bodyPr>
            <a:noAutofit/>
          </a:bodyPr>
          <a:lstStyle/>
          <a:p>
            <a:r>
              <a:rPr lang="en-US" sz="4800" b="1" i="1" dirty="0"/>
              <a:t>202 - INFORMATION SYSTEMS IN DIGITAL ENVIRONMENT</a:t>
            </a:r>
            <a:br>
              <a:rPr lang="en-US" sz="4800" b="1" i="1" dirty="0"/>
            </a:br>
            <a:r>
              <a:rPr lang="en-US" sz="4800" b="1" i="1" dirty="0"/>
              <a:t>(</a:t>
            </a:r>
            <a:r>
              <a:rPr lang="en-US" sz="4800" b="1" i="1" dirty="0" err="1"/>
              <a:t>ISD</a:t>
            </a:r>
            <a:r>
              <a:rPr lang="en-US" sz="4800" b="1" i="1" dirty="0"/>
              <a:t>)</a:t>
            </a:r>
            <a:br>
              <a:rPr lang="en-US" sz="4800" b="1" i="1" dirty="0"/>
            </a:br>
            <a:r>
              <a:rPr lang="si-LK" sz="4800" b="1" i="1" dirty="0"/>
              <a:t>ඩිජිටල් පරිසරයේ තොරතුරු පද්ධති</a:t>
            </a:r>
            <a:endParaRPr lang="en-US" sz="4800" b="1" i="1" dirty="0"/>
          </a:p>
        </p:txBody>
      </p:sp>
      <p:sp>
        <p:nvSpPr>
          <p:cNvPr id="3" name="Subtitle 2">
            <a:extLst>
              <a:ext uri="{FF2B5EF4-FFF2-40B4-BE49-F238E27FC236}">
                <a16:creationId xmlns:a16="http://schemas.microsoft.com/office/drawing/2014/main" id="{76FF8882-6A66-41C6-A73B-F61C6909D358}"/>
              </a:ext>
            </a:extLst>
          </p:cNvPr>
          <p:cNvSpPr>
            <a:spLocks noGrp="1"/>
          </p:cNvSpPr>
          <p:nvPr>
            <p:ph type="subTitle" idx="1"/>
          </p:nvPr>
        </p:nvSpPr>
        <p:spPr>
          <a:xfrm>
            <a:off x="1625600" y="4603523"/>
            <a:ext cx="9144000" cy="1655762"/>
          </a:xfrm>
        </p:spPr>
        <p:txBody>
          <a:bodyPr>
            <a:normAutofit/>
          </a:bodyPr>
          <a:lstStyle/>
          <a:p>
            <a:r>
              <a:rPr lang="en-US" sz="3600" i="1" dirty="0"/>
              <a:t>Association of Accounting Technicians                                                                                       of Sri Lanka </a:t>
            </a:r>
          </a:p>
        </p:txBody>
      </p:sp>
      <p:sp>
        <p:nvSpPr>
          <p:cNvPr id="4" name="Footer Placeholder 3">
            <a:extLst>
              <a:ext uri="{FF2B5EF4-FFF2-40B4-BE49-F238E27FC236}">
                <a16:creationId xmlns:a16="http://schemas.microsoft.com/office/drawing/2014/main" id="{AAA2991A-BF60-4DDF-B749-811F6FB129E1}"/>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216488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B3A4-8983-4495-A1DF-5991E3634D7A}"/>
              </a:ext>
            </a:extLst>
          </p:cNvPr>
          <p:cNvSpPr>
            <a:spLocks noGrp="1"/>
          </p:cNvSpPr>
          <p:nvPr>
            <p:ph type="title"/>
          </p:nvPr>
        </p:nvSpPr>
        <p:spPr/>
        <p:txBody>
          <a:bodyPr/>
          <a:lstStyle/>
          <a:p>
            <a:r>
              <a:rPr lang="en-US" i="1" dirty="0">
                <a:solidFill>
                  <a:schemeClr val="accent2">
                    <a:lumMod val="75000"/>
                  </a:schemeClr>
                </a:solidFill>
              </a:rPr>
              <a:t>Social Networking Goal and Strategy </a:t>
            </a:r>
          </a:p>
        </p:txBody>
      </p:sp>
      <p:sp>
        <p:nvSpPr>
          <p:cNvPr id="3" name="Content Placeholder 2">
            <a:extLst>
              <a:ext uri="{FF2B5EF4-FFF2-40B4-BE49-F238E27FC236}">
                <a16:creationId xmlns:a16="http://schemas.microsoft.com/office/drawing/2014/main" id="{3458159A-3F50-4F87-AA03-A6C3F8E1CFDE}"/>
              </a:ext>
            </a:extLst>
          </p:cNvPr>
          <p:cNvSpPr>
            <a:spLocks noGrp="1"/>
          </p:cNvSpPr>
          <p:nvPr>
            <p:ph idx="1"/>
          </p:nvPr>
        </p:nvSpPr>
        <p:spPr/>
        <p:txBody>
          <a:bodyPr>
            <a:normAutofit/>
          </a:bodyPr>
          <a:lstStyle/>
          <a:p>
            <a:r>
              <a:rPr lang="en-US" dirty="0"/>
              <a:t>To develop a digital strategy, it is important decide what types of media that needs to create and use on social networking to build up following, so one can brand him/herself.</a:t>
            </a:r>
          </a:p>
        </p:txBody>
      </p:sp>
      <p:sp>
        <p:nvSpPr>
          <p:cNvPr id="4" name="Footer Placeholder 3">
            <a:extLst>
              <a:ext uri="{FF2B5EF4-FFF2-40B4-BE49-F238E27FC236}">
                <a16:creationId xmlns:a16="http://schemas.microsoft.com/office/drawing/2014/main" id="{BC86152F-3836-4E4C-B279-25121839D8C4}"/>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182584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2. Services Available for Personal Use and Their Features</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76390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A227E-AF63-47E6-878F-1261D75E3984}"/>
              </a:ext>
            </a:extLst>
          </p:cNvPr>
          <p:cNvSpPr>
            <a:spLocks noGrp="1"/>
          </p:cNvSpPr>
          <p:nvPr>
            <p:ph type="title"/>
          </p:nvPr>
        </p:nvSpPr>
        <p:spPr/>
        <p:txBody>
          <a:bodyPr/>
          <a:lstStyle/>
          <a:p>
            <a:r>
              <a:rPr lang="en-US" b="1" dirty="0"/>
              <a:t>2. Services Available for Personal Use and Their Features</a:t>
            </a:r>
            <a:endParaRPr lang="en-US" dirty="0"/>
          </a:p>
        </p:txBody>
      </p:sp>
      <p:graphicFrame>
        <p:nvGraphicFramePr>
          <p:cNvPr id="12" name="Content Placeholder 11">
            <a:extLst>
              <a:ext uri="{FF2B5EF4-FFF2-40B4-BE49-F238E27FC236}">
                <a16:creationId xmlns:a16="http://schemas.microsoft.com/office/drawing/2014/main" id="{01FFE63D-999A-498F-89B3-9D36796326FC}"/>
              </a:ext>
            </a:extLst>
          </p:cNvPr>
          <p:cNvGraphicFramePr>
            <a:graphicFrameLocks noGrp="1"/>
          </p:cNvGraphicFramePr>
          <p:nvPr>
            <p:ph sz="half" idx="1"/>
            <p:extLst>
              <p:ext uri="{D42A27DB-BD31-4B8C-83A1-F6EECF244321}">
                <p14:modId xmlns:p14="http://schemas.microsoft.com/office/powerpoint/2010/main" val="20365725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BE9A049-4C98-43A5-962D-73D39ED0CA19}"/>
              </a:ext>
            </a:extLst>
          </p:cNvPr>
          <p:cNvSpPr>
            <a:spLocks noGrp="1"/>
          </p:cNvSpPr>
          <p:nvPr>
            <p:ph type="ftr" sz="quarter" idx="11"/>
          </p:nvPr>
        </p:nvSpPr>
        <p:spPr/>
        <p:txBody>
          <a:bodyPr/>
          <a:lstStyle/>
          <a:p>
            <a:r>
              <a:rPr lang="en-US"/>
              <a:t>Association of Accounting Technicians of Sri Lanka, 2020 </a:t>
            </a:r>
            <a:endParaRPr lang="en-US" dirty="0"/>
          </a:p>
        </p:txBody>
      </p:sp>
      <p:graphicFrame>
        <p:nvGraphicFramePr>
          <p:cNvPr id="15" name="Content Placeholder 14">
            <a:extLst>
              <a:ext uri="{FF2B5EF4-FFF2-40B4-BE49-F238E27FC236}">
                <a16:creationId xmlns:a16="http://schemas.microsoft.com/office/drawing/2014/main" id="{064DFD5E-98EB-4229-A042-0A0BABEB156E}"/>
              </a:ext>
            </a:extLst>
          </p:cNvPr>
          <p:cNvGraphicFramePr>
            <a:graphicFrameLocks noGrp="1"/>
          </p:cNvGraphicFramePr>
          <p:nvPr>
            <p:ph sz="half" idx="2"/>
            <p:extLst>
              <p:ext uri="{D42A27DB-BD31-4B8C-83A1-F6EECF244321}">
                <p14:modId xmlns:p14="http://schemas.microsoft.com/office/powerpoint/2010/main" val="348020180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descr="A picture containing drawing&#10;&#10;Description automatically generated">
            <a:extLst>
              <a:ext uri="{FF2B5EF4-FFF2-40B4-BE49-F238E27FC236}">
                <a16:creationId xmlns:a16="http://schemas.microsoft.com/office/drawing/2014/main" id="{69EC6941-5A6A-45AB-82E2-2DF15AF97B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74819" y="1463676"/>
            <a:ext cx="914400" cy="914400"/>
          </a:xfrm>
          <a:prstGeom prst="rect">
            <a:avLst/>
          </a:prstGeom>
        </p:spPr>
      </p:pic>
      <p:pic>
        <p:nvPicPr>
          <p:cNvPr id="19" name="Picture 18" descr="A picture containing drawing, food, light&#10;&#10;Description automatically generated">
            <a:extLst>
              <a:ext uri="{FF2B5EF4-FFF2-40B4-BE49-F238E27FC236}">
                <a16:creationId xmlns:a16="http://schemas.microsoft.com/office/drawing/2014/main" id="{9AA4DF47-9EFA-470E-944A-29F3C6AE804D}"/>
              </a:ext>
            </a:extLst>
          </p:cNvPr>
          <p:cNvPicPr>
            <a:picLocks noChangeAspect="1"/>
          </p:cNvPicPr>
          <p:nvPr/>
        </p:nvPicPr>
        <p:blipFill rotWithShape="1">
          <a:blip r:embed="rId13">
            <a:extLst>
              <a:ext uri="{28A0092B-C50C-407E-A947-70E740481C1C}">
                <a14:useLocalDpi xmlns:a14="http://schemas.microsoft.com/office/drawing/2010/main" val="0"/>
              </a:ext>
            </a:extLst>
          </a:blip>
          <a:srcRect l="11366" t="10312" r="11021" b="11215"/>
          <a:stretch/>
        </p:blipFill>
        <p:spPr>
          <a:xfrm>
            <a:off x="11174819" y="4920822"/>
            <a:ext cx="911450" cy="91440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EF55CF3B-E49B-40B6-A64D-FA2CAE7BB6A0}"/>
              </a:ext>
            </a:extLst>
          </p:cNvPr>
          <p:cNvPicPr>
            <a:picLocks noChangeAspect="1"/>
          </p:cNvPicPr>
          <p:nvPr/>
        </p:nvPicPr>
        <p:blipFill rotWithShape="1">
          <a:blip r:embed="rId14">
            <a:extLst>
              <a:ext uri="{28A0092B-C50C-407E-A947-70E740481C1C}">
                <a14:useLocalDpi xmlns:a14="http://schemas.microsoft.com/office/drawing/2010/main" val="0"/>
              </a:ext>
            </a:extLst>
          </a:blip>
          <a:srcRect l="7797" t="7744" r="8636" b="14988"/>
          <a:stretch/>
        </p:blipFill>
        <p:spPr>
          <a:xfrm>
            <a:off x="11174819" y="3192249"/>
            <a:ext cx="915693" cy="914400"/>
          </a:xfrm>
          <a:prstGeom prst="rect">
            <a:avLst/>
          </a:prstGeom>
        </p:spPr>
      </p:pic>
    </p:spTree>
    <p:extLst>
      <p:ext uri="{BB962C8B-B14F-4D97-AF65-F5344CB8AC3E}">
        <p14:creationId xmlns:p14="http://schemas.microsoft.com/office/powerpoint/2010/main" val="107663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3</a:t>
            </a:r>
            <a:r>
              <a:rPr lang="en-US" sz="7200" kern="1200" dirty="0">
                <a:solidFill>
                  <a:schemeClr val="tx1"/>
                </a:solidFill>
                <a:latin typeface="+mj-lt"/>
                <a:ea typeface="+mj-ea"/>
                <a:cs typeface="+mj-cs"/>
              </a:rPr>
              <a:t>. Services Available for Professional Use and Their Features</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223795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4C3D-ED5B-4568-8927-F76AAF2CD3CF}"/>
              </a:ext>
            </a:extLst>
          </p:cNvPr>
          <p:cNvSpPr>
            <a:spLocks noGrp="1"/>
          </p:cNvSpPr>
          <p:nvPr>
            <p:ph type="title"/>
          </p:nvPr>
        </p:nvSpPr>
        <p:spPr/>
        <p:txBody>
          <a:bodyPr/>
          <a:lstStyle/>
          <a:p>
            <a:r>
              <a:rPr lang="en-US" b="1" dirty="0"/>
              <a:t>3. Services Available for Professional Use and Their Features</a:t>
            </a:r>
          </a:p>
        </p:txBody>
      </p:sp>
      <p:sp>
        <p:nvSpPr>
          <p:cNvPr id="3" name="Content Placeholder 2">
            <a:extLst>
              <a:ext uri="{FF2B5EF4-FFF2-40B4-BE49-F238E27FC236}">
                <a16:creationId xmlns:a16="http://schemas.microsoft.com/office/drawing/2014/main" id="{973F17FC-E58F-471A-8CF4-E3B5D49D027B}"/>
              </a:ext>
            </a:extLst>
          </p:cNvPr>
          <p:cNvSpPr>
            <a:spLocks noGrp="1"/>
          </p:cNvSpPr>
          <p:nvPr>
            <p:ph idx="1"/>
          </p:nvPr>
        </p:nvSpPr>
        <p:spPr/>
        <p:txBody>
          <a:bodyPr>
            <a:normAutofit fontScale="85000" lnSpcReduction="10000"/>
          </a:bodyPr>
          <a:lstStyle/>
          <a:p>
            <a:r>
              <a:rPr lang="en-US" dirty="0">
                <a:solidFill>
                  <a:schemeClr val="accent6">
                    <a:lumMod val="50000"/>
                  </a:schemeClr>
                </a:solidFill>
              </a:rPr>
              <a:t>Among many social media, “LinkedIn.com” is probably the best web site to network and connect with professionals in your field, as it is the largest professional network in the world. </a:t>
            </a:r>
          </a:p>
          <a:p>
            <a:r>
              <a:rPr lang="en-US" dirty="0">
                <a:solidFill>
                  <a:srgbClr val="7030A0"/>
                </a:solidFill>
              </a:rPr>
              <a:t>Like LinkedIn.com, “Twitter” is another web site that can also help connect to network with professionals in a more casual way. If someone is searching for a job, they can set up a Twitter profile and go public. Moreover, make sure published tweets are professional, relevant, informational and interesting. These behaviors will help to get better impression and to be noticed among many.</a:t>
            </a:r>
          </a:p>
          <a:p>
            <a:r>
              <a:rPr lang="en-US" dirty="0">
                <a:solidFill>
                  <a:srgbClr val="002060"/>
                </a:solidFill>
              </a:rPr>
              <a:t>These sites allow to exchange information quickly and easily, gather with friends and family online and potentially get hired in the field that one’s searching. </a:t>
            </a:r>
          </a:p>
          <a:p>
            <a:r>
              <a:rPr lang="en-US" dirty="0">
                <a:solidFill>
                  <a:schemeClr val="accent2">
                    <a:lumMod val="50000"/>
                  </a:schemeClr>
                </a:solidFill>
              </a:rPr>
              <a:t>Higher the use of social media, the more it will help to build connections all over the country or even world.</a:t>
            </a:r>
          </a:p>
        </p:txBody>
      </p:sp>
      <p:sp>
        <p:nvSpPr>
          <p:cNvPr id="4" name="Footer Placeholder 3">
            <a:extLst>
              <a:ext uri="{FF2B5EF4-FFF2-40B4-BE49-F238E27FC236}">
                <a16:creationId xmlns:a16="http://schemas.microsoft.com/office/drawing/2014/main" id="{F68BB57F-D38C-401F-B391-3242D6B5E0FF}"/>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170147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7200" dirty="0"/>
              <a:t>4. Positive Impacts of Social Media and Networks on Individuals, Society and Business</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377245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74B7-E057-4579-9141-FF0AF5DD4DBC}"/>
              </a:ext>
            </a:extLst>
          </p:cNvPr>
          <p:cNvSpPr>
            <a:spLocks noGrp="1"/>
          </p:cNvSpPr>
          <p:nvPr>
            <p:ph type="title"/>
          </p:nvPr>
        </p:nvSpPr>
        <p:spPr>
          <a:xfrm>
            <a:off x="1136428" y="627564"/>
            <a:ext cx="7474172" cy="1325563"/>
          </a:xfrm>
        </p:spPr>
        <p:txBody>
          <a:bodyPr>
            <a:normAutofit/>
          </a:bodyPr>
          <a:lstStyle/>
          <a:p>
            <a:r>
              <a:rPr lang="en-US" sz="3100" b="1" dirty="0"/>
              <a:t>4. Positive Impacts of Social Media and Networks on </a:t>
            </a:r>
            <a:r>
              <a:rPr lang="en-US" sz="3100" b="1" u="sng" dirty="0"/>
              <a:t>Individuals</a:t>
            </a:r>
            <a:r>
              <a:rPr lang="en-US" sz="3100" b="1" dirty="0"/>
              <a:t>, Society and Business</a:t>
            </a:r>
          </a:p>
        </p:txBody>
      </p:sp>
      <p:sp>
        <p:nvSpPr>
          <p:cNvPr id="3" name="Content Placeholder 2">
            <a:extLst>
              <a:ext uri="{FF2B5EF4-FFF2-40B4-BE49-F238E27FC236}">
                <a16:creationId xmlns:a16="http://schemas.microsoft.com/office/drawing/2014/main" id="{A20D191F-F858-472F-8826-7834E4043631}"/>
              </a:ext>
            </a:extLst>
          </p:cNvPr>
          <p:cNvSpPr>
            <a:spLocks noGrp="1"/>
          </p:cNvSpPr>
          <p:nvPr>
            <p:ph idx="1"/>
          </p:nvPr>
        </p:nvSpPr>
        <p:spPr>
          <a:xfrm>
            <a:off x="1136429" y="2278173"/>
            <a:ext cx="6467867" cy="3450613"/>
          </a:xfrm>
        </p:spPr>
        <p:txBody>
          <a:bodyPr anchor="ctr">
            <a:normAutofit/>
          </a:bodyPr>
          <a:lstStyle/>
          <a:p>
            <a:r>
              <a:rPr lang="en-US" sz="2400"/>
              <a:t>Socializing - to socialize and make friends</a:t>
            </a:r>
          </a:p>
          <a:p>
            <a:r>
              <a:rPr lang="en-US" sz="2400"/>
              <a:t>Sharing knowledge – simply access the information</a:t>
            </a:r>
          </a:p>
          <a:p>
            <a:r>
              <a:rPr lang="en-US" sz="2400"/>
              <a:t>Learning from various sources</a:t>
            </a:r>
          </a:p>
          <a:p>
            <a:r>
              <a:rPr lang="en-US" sz="2400"/>
              <a:t>Sharing health information</a:t>
            </a:r>
          </a:p>
          <a:p>
            <a:r>
              <a:rPr lang="en-US" sz="2400"/>
              <a:t>Sharing what they feel or think</a:t>
            </a:r>
          </a:p>
          <a:p>
            <a:r>
              <a:rPr lang="en-US" sz="2400"/>
              <a:t>Helps in speedy communication</a:t>
            </a:r>
          </a:p>
        </p:txBody>
      </p:sp>
      <p:sp>
        <p:nvSpPr>
          <p:cNvPr id="4" name="Footer Placeholder 3">
            <a:extLst>
              <a:ext uri="{FF2B5EF4-FFF2-40B4-BE49-F238E27FC236}">
                <a16:creationId xmlns:a16="http://schemas.microsoft.com/office/drawing/2014/main" id="{B4C6EC88-E6A6-4CD7-997B-6352A5F5E6B5}"/>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F6D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C7F08E4A-693E-47A7-9148-EAD5A13E23D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151" r="10488" b="-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74431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4E33-CA6D-4651-9428-FBD6E47492EB}"/>
              </a:ext>
            </a:extLst>
          </p:cNvPr>
          <p:cNvSpPr>
            <a:spLocks noGrp="1"/>
          </p:cNvSpPr>
          <p:nvPr>
            <p:ph type="title"/>
          </p:nvPr>
        </p:nvSpPr>
        <p:spPr>
          <a:xfrm>
            <a:off x="1136428" y="627564"/>
            <a:ext cx="7474172" cy="1325563"/>
          </a:xfrm>
        </p:spPr>
        <p:txBody>
          <a:bodyPr>
            <a:normAutofit/>
          </a:bodyPr>
          <a:lstStyle/>
          <a:p>
            <a:r>
              <a:rPr lang="en-US" sz="3100" b="1" dirty="0"/>
              <a:t>4. Positive Impacts of Social Media and Networks on Individuals, </a:t>
            </a:r>
            <a:r>
              <a:rPr lang="en-US" sz="3100" b="1" u="sng" dirty="0"/>
              <a:t>Society</a:t>
            </a:r>
            <a:r>
              <a:rPr lang="en-US" sz="3100" b="1" dirty="0"/>
              <a:t> and Business</a:t>
            </a:r>
          </a:p>
        </p:txBody>
      </p:sp>
      <p:sp>
        <p:nvSpPr>
          <p:cNvPr id="3" name="Content Placeholder 2">
            <a:extLst>
              <a:ext uri="{FF2B5EF4-FFF2-40B4-BE49-F238E27FC236}">
                <a16:creationId xmlns:a16="http://schemas.microsoft.com/office/drawing/2014/main" id="{01C0171B-CBEA-4AFC-B9AE-0CFD81866BBD}"/>
              </a:ext>
            </a:extLst>
          </p:cNvPr>
          <p:cNvSpPr>
            <a:spLocks noGrp="1"/>
          </p:cNvSpPr>
          <p:nvPr>
            <p:ph idx="1"/>
          </p:nvPr>
        </p:nvSpPr>
        <p:spPr>
          <a:xfrm>
            <a:off x="1136429" y="2278173"/>
            <a:ext cx="7474171" cy="4078177"/>
          </a:xfrm>
        </p:spPr>
        <p:txBody>
          <a:bodyPr anchor="ctr">
            <a:normAutofit lnSpcReduction="10000"/>
          </a:bodyPr>
          <a:lstStyle/>
          <a:p>
            <a:r>
              <a:rPr lang="en-US" sz="2400" dirty="0"/>
              <a:t>Connectivity - People from anywhere can connect with anyone</a:t>
            </a:r>
          </a:p>
          <a:p>
            <a:r>
              <a:rPr lang="en-US" sz="2400" dirty="0"/>
              <a:t>Education - It is very easy to educate from others who are experts and professionals via the social media</a:t>
            </a:r>
          </a:p>
          <a:p>
            <a:r>
              <a:rPr lang="en-US" sz="2400" dirty="0"/>
              <a:t>Help - You can impart your issues to the group to get help and energy</a:t>
            </a:r>
          </a:p>
          <a:p>
            <a:r>
              <a:rPr lang="en-US" sz="2400" dirty="0"/>
              <a:t>Advertising – We can promote our business to the largest audience</a:t>
            </a:r>
          </a:p>
          <a:p>
            <a:r>
              <a:rPr lang="en-US" sz="2400" dirty="0"/>
              <a:t>Noble Cause - The public is making use of social media for contribution for needy people and it can be a quick way to help such people</a:t>
            </a:r>
          </a:p>
        </p:txBody>
      </p:sp>
      <p:sp>
        <p:nvSpPr>
          <p:cNvPr id="4" name="Footer Placeholder 3">
            <a:extLst>
              <a:ext uri="{FF2B5EF4-FFF2-40B4-BE49-F238E27FC236}">
                <a16:creationId xmlns:a16="http://schemas.microsoft.com/office/drawing/2014/main" id="{F4DAB7F3-C634-4894-A9F4-A8D2D86FAD8C}"/>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D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221A4CAB-A5A2-43A3-A5F9-A64CB2E8AA4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7027" r="16635" b="5"/>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66318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90B-02C4-485C-8BB1-AA47A126411B}"/>
              </a:ext>
            </a:extLst>
          </p:cNvPr>
          <p:cNvSpPr>
            <a:spLocks noGrp="1"/>
          </p:cNvSpPr>
          <p:nvPr>
            <p:ph type="title"/>
          </p:nvPr>
        </p:nvSpPr>
        <p:spPr>
          <a:xfrm>
            <a:off x="1136428" y="627564"/>
            <a:ext cx="7474172" cy="1325563"/>
          </a:xfrm>
        </p:spPr>
        <p:txBody>
          <a:bodyPr>
            <a:normAutofit/>
          </a:bodyPr>
          <a:lstStyle/>
          <a:p>
            <a:r>
              <a:rPr lang="en-US" sz="3100" b="1" dirty="0"/>
              <a:t>4. Positive Impacts of Social Media and Networks on Individuals, Society and </a:t>
            </a:r>
            <a:r>
              <a:rPr lang="en-US" sz="3100" b="1" u="sng" dirty="0"/>
              <a:t>Business</a:t>
            </a:r>
          </a:p>
        </p:txBody>
      </p:sp>
      <p:sp>
        <p:nvSpPr>
          <p:cNvPr id="3" name="Content Placeholder 2">
            <a:extLst>
              <a:ext uri="{FF2B5EF4-FFF2-40B4-BE49-F238E27FC236}">
                <a16:creationId xmlns:a16="http://schemas.microsoft.com/office/drawing/2014/main" id="{10D3AC8D-E06D-4238-90C5-3E98C186A374}"/>
              </a:ext>
            </a:extLst>
          </p:cNvPr>
          <p:cNvSpPr>
            <a:spLocks noGrp="1"/>
          </p:cNvSpPr>
          <p:nvPr>
            <p:ph idx="1"/>
          </p:nvPr>
        </p:nvSpPr>
        <p:spPr>
          <a:xfrm>
            <a:off x="1136429" y="2278173"/>
            <a:ext cx="7474171" cy="4078177"/>
          </a:xfrm>
        </p:spPr>
        <p:txBody>
          <a:bodyPr anchor="ctr">
            <a:normAutofit lnSpcReduction="10000"/>
          </a:bodyPr>
          <a:lstStyle/>
          <a:p>
            <a:r>
              <a:rPr lang="en-US" dirty="0"/>
              <a:t>To understand the customer requirements.</a:t>
            </a:r>
          </a:p>
          <a:p>
            <a:r>
              <a:rPr lang="en-US" dirty="0"/>
              <a:t>To promote the Business all over the World.</a:t>
            </a:r>
          </a:p>
          <a:p>
            <a:r>
              <a:rPr lang="en-US" dirty="0"/>
              <a:t>To share customer experiences.</a:t>
            </a:r>
          </a:p>
          <a:p>
            <a:r>
              <a:rPr lang="en-US" dirty="0"/>
              <a:t>To gain key information about your competitors.</a:t>
            </a:r>
          </a:p>
          <a:p>
            <a:r>
              <a:rPr lang="en-US" dirty="0"/>
              <a:t>To share contents about the Business faster and easier.</a:t>
            </a:r>
          </a:p>
          <a:p>
            <a:r>
              <a:rPr lang="en-US" dirty="0"/>
              <a:t>To appeal to younger, social-savvy customers.</a:t>
            </a:r>
          </a:p>
          <a:p>
            <a:r>
              <a:rPr lang="en-US" dirty="0"/>
              <a:t>To provide better customer service and customer satisfaction </a:t>
            </a:r>
          </a:p>
        </p:txBody>
      </p:sp>
      <p:sp>
        <p:nvSpPr>
          <p:cNvPr id="4" name="Footer Placeholder 3">
            <a:extLst>
              <a:ext uri="{FF2B5EF4-FFF2-40B4-BE49-F238E27FC236}">
                <a16:creationId xmlns:a16="http://schemas.microsoft.com/office/drawing/2014/main" id="{939430A1-2ABC-4C47-9099-D4EFBDA3A2E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5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2D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ock&#10;&#10;Description automatically generated">
            <a:extLst>
              <a:ext uri="{FF2B5EF4-FFF2-40B4-BE49-F238E27FC236}">
                <a16:creationId xmlns:a16="http://schemas.microsoft.com/office/drawing/2014/main" id="{99B24347-3E2F-4658-803B-DE04D08E9DA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538" r="31396" b="-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62726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90B-02C4-485C-8BB1-AA47A126411B}"/>
              </a:ext>
            </a:extLst>
          </p:cNvPr>
          <p:cNvSpPr>
            <a:spLocks noGrp="1"/>
          </p:cNvSpPr>
          <p:nvPr>
            <p:ph type="title"/>
          </p:nvPr>
        </p:nvSpPr>
        <p:spPr>
          <a:xfrm>
            <a:off x="1136428" y="627564"/>
            <a:ext cx="7474172" cy="1325563"/>
          </a:xfrm>
        </p:spPr>
        <p:txBody>
          <a:bodyPr>
            <a:normAutofit/>
          </a:bodyPr>
          <a:lstStyle/>
          <a:p>
            <a:r>
              <a:rPr lang="en-US" sz="3100" b="1" dirty="0"/>
              <a:t>4. Positive Impacts of Social Media and Networks on Individuals, Society and </a:t>
            </a:r>
            <a:r>
              <a:rPr lang="en-US" sz="3100" b="1" u="sng" dirty="0"/>
              <a:t>Business</a:t>
            </a:r>
          </a:p>
        </p:txBody>
      </p:sp>
      <p:sp>
        <p:nvSpPr>
          <p:cNvPr id="3" name="Content Placeholder 2">
            <a:extLst>
              <a:ext uri="{FF2B5EF4-FFF2-40B4-BE49-F238E27FC236}">
                <a16:creationId xmlns:a16="http://schemas.microsoft.com/office/drawing/2014/main" id="{10D3AC8D-E06D-4238-90C5-3E98C186A374}"/>
              </a:ext>
            </a:extLst>
          </p:cNvPr>
          <p:cNvSpPr>
            <a:spLocks noGrp="1"/>
          </p:cNvSpPr>
          <p:nvPr>
            <p:ph idx="1"/>
          </p:nvPr>
        </p:nvSpPr>
        <p:spPr>
          <a:xfrm>
            <a:off x="1136429" y="2278173"/>
            <a:ext cx="7666702" cy="3952263"/>
          </a:xfrm>
        </p:spPr>
        <p:txBody>
          <a:bodyPr anchor="ctr">
            <a:normAutofit/>
          </a:bodyPr>
          <a:lstStyle/>
          <a:p>
            <a:r>
              <a:rPr lang="en-US" dirty="0"/>
              <a:t>To increase market insight and expand out beyond your rivals with online networking.</a:t>
            </a:r>
          </a:p>
          <a:p>
            <a:r>
              <a:rPr lang="en-US" dirty="0"/>
              <a:t>To increase awareness among customers for better understanding of products.</a:t>
            </a:r>
          </a:p>
          <a:p>
            <a:r>
              <a:rPr lang="en-US" dirty="0"/>
              <a:t>To positioning power over competitors</a:t>
            </a:r>
          </a:p>
          <a:p>
            <a:r>
              <a:rPr lang="en-US" dirty="0"/>
              <a:t>To uncover industry trends in real-time.</a:t>
            </a:r>
          </a:p>
          <a:p>
            <a:r>
              <a:rPr lang="en-US" dirty="0"/>
              <a:t>To do comprehensive competitive analysis.</a:t>
            </a:r>
          </a:p>
          <a:p>
            <a:r>
              <a:rPr lang="en-US" dirty="0"/>
              <a:t>To recruit suitable workforces.</a:t>
            </a:r>
          </a:p>
          <a:p>
            <a:endParaRPr lang="en-US" dirty="0"/>
          </a:p>
        </p:txBody>
      </p:sp>
      <p:sp>
        <p:nvSpPr>
          <p:cNvPr id="4" name="Footer Placeholder 3">
            <a:extLst>
              <a:ext uri="{FF2B5EF4-FFF2-40B4-BE49-F238E27FC236}">
                <a16:creationId xmlns:a16="http://schemas.microsoft.com/office/drawing/2014/main" id="{939430A1-2ABC-4C47-9099-D4EFBDA3A2E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5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2D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ock&#10;&#10;Description automatically generated">
            <a:extLst>
              <a:ext uri="{FF2B5EF4-FFF2-40B4-BE49-F238E27FC236}">
                <a16:creationId xmlns:a16="http://schemas.microsoft.com/office/drawing/2014/main" id="{99B24347-3E2F-4658-803B-DE04D08E9DA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8538" r="31396" b="-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29431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1F9E8F4-1E25-4D2D-9B0B-681A898FDD85}"/>
              </a:ext>
            </a:extLst>
          </p:cNvPr>
          <p:cNvSpPr>
            <a:spLocks noGrp="1"/>
          </p:cNvSpPr>
          <p:nvPr>
            <p:ph type="title"/>
          </p:nvPr>
        </p:nvSpPr>
        <p:spPr>
          <a:xfrm>
            <a:off x="209862" y="2665707"/>
            <a:ext cx="11797259" cy="1565329"/>
          </a:xfrm>
        </p:spPr>
        <p:txBody>
          <a:bodyPr vert="horz" lIns="91440" tIns="45720" rIns="91440" bIns="45720" rtlCol="0" anchor="ctr">
            <a:noAutofit/>
          </a:bodyPr>
          <a:lstStyle/>
          <a:p>
            <a:pPr algn="ctr"/>
            <a:r>
              <a:rPr lang="en-US" sz="3600" b="1" dirty="0">
                <a:solidFill>
                  <a:schemeClr val="bg2"/>
                </a:solidFill>
              </a:rPr>
              <a:t>Ethical, Social and Legal Environment for Information Systems</a:t>
            </a:r>
            <a:br>
              <a:rPr lang="en-US" sz="3600" b="1" kern="1200" dirty="0">
                <a:solidFill>
                  <a:schemeClr val="bg2"/>
                </a:solidFill>
                <a:latin typeface="+mj-lt"/>
                <a:ea typeface="+mj-ea"/>
                <a:cs typeface="+mj-cs"/>
              </a:rPr>
            </a:br>
            <a:r>
              <a:rPr lang="si-LK" sz="3600" b="1" dirty="0">
                <a:solidFill>
                  <a:schemeClr val="bg2"/>
                </a:solidFill>
              </a:rPr>
              <a:t>තොරතුරු පද්ධති සඳහා සදාචාරාත්මක, සමාජීය සහ නෛතික පරිසරය</a:t>
            </a:r>
            <a:endParaRPr lang="en-US" sz="3600" b="1" kern="1200" dirty="0">
              <a:solidFill>
                <a:schemeClr val="bg2"/>
              </a:solidFill>
              <a:latin typeface="+mj-lt"/>
              <a:ea typeface="+mj-ea"/>
              <a:cs typeface="+mj-cs"/>
            </a:endParaRPr>
          </a:p>
        </p:txBody>
      </p:sp>
      <p:sp>
        <p:nvSpPr>
          <p:cNvPr id="2" name="Footer Placeholder 1">
            <a:extLst>
              <a:ext uri="{FF2B5EF4-FFF2-40B4-BE49-F238E27FC236}">
                <a16:creationId xmlns:a16="http://schemas.microsoft.com/office/drawing/2014/main" id="{7FBA22FA-CC1B-4C14-9C35-803AC473EB8E}"/>
              </a:ext>
            </a:extLst>
          </p:cNvPr>
          <p:cNvSpPr>
            <a:spLocks noGrp="1"/>
          </p:cNvSpPr>
          <p:nvPr>
            <p:ph type="ftr" sz="quarter" idx="11"/>
          </p:nvPr>
        </p:nvSpPr>
        <p:spPr/>
        <p:txBody>
          <a:bodyPr/>
          <a:lstStyle/>
          <a:p>
            <a:r>
              <a:rPr lang="en-US"/>
              <a:t>Association of Accounting Technicians of Sri Lanka, 2020 </a:t>
            </a:r>
          </a:p>
        </p:txBody>
      </p:sp>
    </p:spTree>
    <p:extLst>
      <p:ext uri="{BB962C8B-B14F-4D97-AF65-F5344CB8AC3E}">
        <p14:creationId xmlns:p14="http://schemas.microsoft.com/office/powerpoint/2010/main" val="9453788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7200" dirty="0"/>
              <a:t>5. Negative Impacts of Social Media and Networks on Individual and Society</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350572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B912-9843-4422-91D0-0008B9ECCB0D}"/>
              </a:ext>
            </a:extLst>
          </p:cNvPr>
          <p:cNvSpPr>
            <a:spLocks noGrp="1"/>
          </p:cNvSpPr>
          <p:nvPr>
            <p:ph type="title"/>
          </p:nvPr>
        </p:nvSpPr>
        <p:spPr/>
        <p:txBody>
          <a:bodyPr>
            <a:normAutofit/>
          </a:bodyPr>
          <a:lstStyle/>
          <a:p>
            <a:r>
              <a:rPr lang="en-US" b="1" dirty="0"/>
              <a:t>5. Negative Impacts of Social Media and Networks on Individual and Society</a:t>
            </a:r>
          </a:p>
        </p:txBody>
      </p:sp>
      <p:graphicFrame>
        <p:nvGraphicFramePr>
          <p:cNvPr id="7" name="Content Placeholder 6">
            <a:extLst>
              <a:ext uri="{FF2B5EF4-FFF2-40B4-BE49-F238E27FC236}">
                <a16:creationId xmlns:a16="http://schemas.microsoft.com/office/drawing/2014/main" id="{E4ADAC51-8655-4A1D-BC1A-2E362F9D0486}"/>
              </a:ext>
            </a:extLst>
          </p:cNvPr>
          <p:cNvGraphicFramePr>
            <a:graphicFrameLocks noGrp="1"/>
          </p:cNvGraphicFramePr>
          <p:nvPr>
            <p:ph sz="half" idx="1"/>
            <p:extLst>
              <p:ext uri="{D42A27DB-BD31-4B8C-83A1-F6EECF244321}">
                <p14:modId xmlns:p14="http://schemas.microsoft.com/office/powerpoint/2010/main" val="90163925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9DB45192-9DCE-477B-8D6A-DFA654597326}"/>
              </a:ext>
            </a:extLst>
          </p:cNvPr>
          <p:cNvGraphicFramePr>
            <a:graphicFrameLocks noGrp="1"/>
          </p:cNvGraphicFramePr>
          <p:nvPr>
            <p:ph sz="half" idx="2"/>
            <p:extLst>
              <p:ext uri="{D42A27DB-BD31-4B8C-83A1-F6EECF244321}">
                <p14:modId xmlns:p14="http://schemas.microsoft.com/office/powerpoint/2010/main" val="223261869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1568EDB9-9A72-44AC-BCC2-BAAFC9660F2C}"/>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9480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6. Green Computing</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84747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2CFC-061F-4B62-8300-A1D6C4B45B38}"/>
              </a:ext>
            </a:extLst>
          </p:cNvPr>
          <p:cNvSpPr>
            <a:spLocks noGrp="1"/>
          </p:cNvSpPr>
          <p:nvPr>
            <p:ph type="title"/>
          </p:nvPr>
        </p:nvSpPr>
        <p:spPr/>
        <p:txBody>
          <a:bodyPr/>
          <a:lstStyle/>
          <a:p>
            <a:r>
              <a:rPr lang="en-US" b="1" dirty="0"/>
              <a:t>6. Green Computing</a:t>
            </a:r>
          </a:p>
        </p:txBody>
      </p:sp>
      <p:sp>
        <p:nvSpPr>
          <p:cNvPr id="6" name="Content Placeholder 5">
            <a:extLst>
              <a:ext uri="{FF2B5EF4-FFF2-40B4-BE49-F238E27FC236}">
                <a16:creationId xmlns:a16="http://schemas.microsoft.com/office/drawing/2014/main" id="{F03E6EDC-C5C2-490E-8B64-12478D9AE4AF}"/>
              </a:ext>
            </a:extLst>
          </p:cNvPr>
          <p:cNvSpPr>
            <a:spLocks noGrp="1"/>
          </p:cNvSpPr>
          <p:nvPr>
            <p:ph sz="half" idx="1"/>
          </p:nvPr>
        </p:nvSpPr>
        <p:spPr/>
        <p:txBody>
          <a:bodyPr>
            <a:normAutofit/>
          </a:bodyPr>
          <a:lstStyle/>
          <a:p>
            <a:pPr marL="0" indent="0">
              <a:buNone/>
            </a:pPr>
            <a:r>
              <a:rPr lang="en-US" sz="3200" dirty="0"/>
              <a:t>Green computing is the process of designing, manufacturing/engineering, using and disposing of computing devices in a way that reduces their environmental impact.</a:t>
            </a:r>
          </a:p>
          <a:p>
            <a:endParaRPr lang="en-US" sz="3200" dirty="0"/>
          </a:p>
        </p:txBody>
      </p:sp>
      <p:graphicFrame>
        <p:nvGraphicFramePr>
          <p:cNvPr id="8" name="Content Placeholder 7">
            <a:extLst>
              <a:ext uri="{FF2B5EF4-FFF2-40B4-BE49-F238E27FC236}">
                <a16:creationId xmlns:a16="http://schemas.microsoft.com/office/drawing/2014/main" id="{E9FF62B3-9959-4A38-BEF3-36732A589EF9}"/>
              </a:ext>
            </a:extLst>
          </p:cNvPr>
          <p:cNvGraphicFramePr>
            <a:graphicFrameLocks noGrp="1"/>
          </p:cNvGraphicFramePr>
          <p:nvPr>
            <p:ph sz="half" idx="2"/>
            <p:extLst>
              <p:ext uri="{D42A27DB-BD31-4B8C-83A1-F6EECF244321}">
                <p14:modId xmlns:p14="http://schemas.microsoft.com/office/powerpoint/2010/main" val="3632678106"/>
              </p:ext>
            </p:extLst>
          </p:nvPr>
        </p:nvGraphicFramePr>
        <p:xfrm>
          <a:off x="7176542" y="1253331"/>
          <a:ext cx="48305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6F745D8A-CFEB-4FA4-B114-277EE03D8D8F}"/>
              </a:ext>
            </a:extLst>
          </p:cNvPr>
          <p:cNvSpPr>
            <a:spLocks noGrp="1"/>
          </p:cNvSpPr>
          <p:nvPr>
            <p:ph type="ftr" sz="quarter" idx="11"/>
          </p:nvPr>
        </p:nvSpPr>
        <p:spPr/>
        <p:txBody>
          <a:bodyPr/>
          <a:lstStyle/>
          <a:p>
            <a:r>
              <a:rPr lang="en-US" b="1"/>
              <a:t>Association of Accounting Technicians of Sri Lanka, 2020 </a:t>
            </a:r>
            <a:endParaRPr lang="en-US" dirty="0"/>
          </a:p>
        </p:txBody>
      </p:sp>
    </p:spTree>
    <p:extLst>
      <p:ext uri="{BB962C8B-B14F-4D97-AF65-F5344CB8AC3E}">
        <p14:creationId xmlns:p14="http://schemas.microsoft.com/office/powerpoint/2010/main" val="380135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BE8D-E9E4-4F22-80C2-E878B1384E80}"/>
              </a:ext>
            </a:extLst>
          </p:cNvPr>
          <p:cNvSpPr>
            <a:spLocks noGrp="1"/>
          </p:cNvSpPr>
          <p:nvPr>
            <p:ph type="title"/>
          </p:nvPr>
        </p:nvSpPr>
        <p:spPr>
          <a:xfrm>
            <a:off x="838200" y="365125"/>
            <a:ext cx="10515600" cy="1325563"/>
          </a:xfrm>
        </p:spPr>
        <p:txBody>
          <a:bodyPr>
            <a:normAutofit/>
          </a:bodyPr>
          <a:lstStyle/>
          <a:p>
            <a:r>
              <a:rPr lang="en-US" b="1" dirty="0"/>
              <a:t>6. Green Computing</a:t>
            </a:r>
            <a:endParaRPr lang="en-US" dirty="0"/>
          </a:p>
        </p:txBody>
      </p:sp>
      <p:sp>
        <p:nvSpPr>
          <p:cNvPr id="5" name="Footer Placeholder 4">
            <a:extLst>
              <a:ext uri="{FF2B5EF4-FFF2-40B4-BE49-F238E27FC236}">
                <a16:creationId xmlns:a16="http://schemas.microsoft.com/office/drawing/2014/main" id="{077D319E-8B9B-4104-A076-40BB79289B4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b="1"/>
              <a:t>Association of Accounting Technicians of Sri Lanka, 2020 </a:t>
            </a:r>
            <a:endParaRPr lang="en-US"/>
          </a:p>
        </p:txBody>
      </p:sp>
      <p:graphicFrame>
        <p:nvGraphicFramePr>
          <p:cNvPr id="8" name="Content Placeholder 5">
            <a:extLst>
              <a:ext uri="{FF2B5EF4-FFF2-40B4-BE49-F238E27FC236}">
                <a16:creationId xmlns:a16="http://schemas.microsoft.com/office/drawing/2014/main" id="{DE1340A5-AAD5-45D9-8948-A11658F61C34}"/>
              </a:ext>
            </a:extLst>
          </p:cNvPr>
          <p:cNvGraphicFramePr>
            <a:graphicFrameLocks noGrp="1"/>
          </p:cNvGraphicFramePr>
          <p:nvPr>
            <p:ph idx="1"/>
            <p:extLst>
              <p:ext uri="{D42A27DB-BD31-4B8C-83A1-F6EECF244321}">
                <p14:modId xmlns:p14="http://schemas.microsoft.com/office/powerpoint/2010/main" val="480103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id="{565C8F42-28CD-4629-B3DE-AF69EF45C7A5}"/>
              </a:ext>
            </a:extLst>
          </p:cNvPr>
          <p:cNvSpPr/>
          <p:nvPr/>
        </p:nvSpPr>
        <p:spPr>
          <a:xfrm>
            <a:off x="1327567" y="1492670"/>
            <a:ext cx="2038662" cy="49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Green Use</a:t>
            </a:r>
          </a:p>
        </p:txBody>
      </p:sp>
      <p:sp>
        <p:nvSpPr>
          <p:cNvPr id="9" name="Rectangle: Rounded Corners 8">
            <a:extLst>
              <a:ext uri="{FF2B5EF4-FFF2-40B4-BE49-F238E27FC236}">
                <a16:creationId xmlns:a16="http://schemas.microsoft.com/office/drawing/2014/main" id="{EDC09F05-D6EC-4C13-8BBF-4B0F9523A9E5}"/>
              </a:ext>
            </a:extLst>
          </p:cNvPr>
          <p:cNvSpPr/>
          <p:nvPr/>
        </p:nvSpPr>
        <p:spPr>
          <a:xfrm>
            <a:off x="3875895" y="1492670"/>
            <a:ext cx="2038662" cy="49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Green Disposal</a:t>
            </a:r>
          </a:p>
        </p:txBody>
      </p:sp>
      <p:sp>
        <p:nvSpPr>
          <p:cNvPr id="10" name="Rectangle: Rounded Corners 9">
            <a:extLst>
              <a:ext uri="{FF2B5EF4-FFF2-40B4-BE49-F238E27FC236}">
                <a16:creationId xmlns:a16="http://schemas.microsoft.com/office/drawing/2014/main" id="{7981940D-4638-4385-AFA1-7EA4E46B5532}"/>
              </a:ext>
            </a:extLst>
          </p:cNvPr>
          <p:cNvSpPr/>
          <p:nvPr/>
        </p:nvSpPr>
        <p:spPr>
          <a:xfrm>
            <a:off x="6350834" y="1492670"/>
            <a:ext cx="2038662" cy="49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Green Design</a:t>
            </a:r>
          </a:p>
        </p:txBody>
      </p:sp>
      <p:sp>
        <p:nvSpPr>
          <p:cNvPr id="11" name="Rectangle: Rounded Corners 10">
            <a:extLst>
              <a:ext uri="{FF2B5EF4-FFF2-40B4-BE49-F238E27FC236}">
                <a16:creationId xmlns:a16="http://schemas.microsoft.com/office/drawing/2014/main" id="{D11BEED2-E9B6-4FA2-806E-CDD8FC98CDDC}"/>
              </a:ext>
            </a:extLst>
          </p:cNvPr>
          <p:cNvSpPr/>
          <p:nvPr/>
        </p:nvSpPr>
        <p:spPr>
          <a:xfrm>
            <a:off x="8741452" y="1492670"/>
            <a:ext cx="2260392" cy="49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Green Manufacturing</a:t>
            </a:r>
          </a:p>
        </p:txBody>
      </p:sp>
    </p:spTree>
    <p:extLst>
      <p:ext uri="{BB962C8B-B14F-4D97-AF65-F5344CB8AC3E}">
        <p14:creationId xmlns:p14="http://schemas.microsoft.com/office/powerpoint/2010/main" val="3915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B0B6-30FA-4F85-A1B5-D3E9DC11279C}"/>
              </a:ext>
            </a:extLst>
          </p:cNvPr>
          <p:cNvSpPr>
            <a:spLocks noGrp="1"/>
          </p:cNvSpPr>
          <p:nvPr>
            <p:ph type="title"/>
          </p:nvPr>
        </p:nvSpPr>
        <p:spPr>
          <a:xfrm>
            <a:off x="838200" y="365125"/>
            <a:ext cx="10515600" cy="1325563"/>
          </a:xfrm>
        </p:spPr>
        <p:txBody>
          <a:bodyPr>
            <a:normAutofit/>
          </a:bodyPr>
          <a:lstStyle/>
          <a:p>
            <a:r>
              <a:rPr lang="en-US" i="1" dirty="0">
                <a:solidFill>
                  <a:schemeClr val="accent2">
                    <a:lumMod val="75000"/>
                  </a:schemeClr>
                </a:solidFill>
              </a:rPr>
              <a:t>Green Computing Work Habits</a:t>
            </a:r>
          </a:p>
        </p:txBody>
      </p:sp>
      <p:sp>
        <p:nvSpPr>
          <p:cNvPr id="4" name="Footer Placeholder 3">
            <a:extLst>
              <a:ext uri="{FF2B5EF4-FFF2-40B4-BE49-F238E27FC236}">
                <a16:creationId xmlns:a16="http://schemas.microsoft.com/office/drawing/2014/main" id="{62DDAD96-FCE5-4BF1-ABA0-79D4FEBE2B0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Association of Accounting Technicians of Sri Lanka, 2020 </a:t>
            </a:r>
          </a:p>
        </p:txBody>
      </p:sp>
      <p:graphicFrame>
        <p:nvGraphicFramePr>
          <p:cNvPr id="6" name="Content Placeholder 2">
            <a:extLst>
              <a:ext uri="{FF2B5EF4-FFF2-40B4-BE49-F238E27FC236}">
                <a16:creationId xmlns:a16="http://schemas.microsoft.com/office/drawing/2014/main" id="{0507F045-ECF6-4B4B-BFBB-7D70D4E1B8C7}"/>
              </a:ext>
            </a:extLst>
          </p:cNvPr>
          <p:cNvGraphicFramePr>
            <a:graphicFrameLocks noGrp="1"/>
          </p:cNvGraphicFramePr>
          <p:nvPr>
            <p:ph idx="1"/>
            <p:extLst>
              <p:ext uri="{D42A27DB-BD31-4B8C-83A1-F6EECF244321}">
                <p14:modId xmlns:p14="http://schemas.microsoft.com/office/powerpoint/2010/main" val="3717501621"/>
              </p:ext>
            </p:extLst>
          </p:nvPr>
        </p:nvGraphicFramePr>
        <p:xfrm>
          <a:off x="391619" y="1543987"/>
          <a:ext cx="11408762" cy="481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74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912BD10-F93F-4670-BB4A-1266D012AE3E}"/>
              </a:ext>
            </a:extLst>
          </p:cNvPr>
          <p:cNvSpPr>
            <a:spLocks noGrp="1"/>
          </p:cNvSpPr>
          <p:nvPr>
            <p:ph type="title"/>
          </p:nvPr>
        </p:nvSpPr>
        <p:spPr>
          <a:xfrm>
            <a:off x="785140" y="5098582"/>
            <a:ext cx="5279408" cy="1128068"/>
          </a:xfrm>
        </p:spPr>
        <p:txBody>
          <a:bodyPr vert="horz" lIns="91440" tIns="45720" rIns="91440" bIns="45720" rtlCol="0" anchor="ctr">
            <a:normAutofit/>
          </a:bodyPr>
          <a:lstStyle/>
          <a:p>
            <a:r>
              <a:rPr lang="en-US" sz="2300" dirty="0"/>
              <a:t>An on-site solar energy array at the Google data center campus in Belgium</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outdoor, grass, road, building&#10;&#10;Description automatically generated">
            <a:extLst>
              <a:ext uri="{FF2B5EF4-FFF2-40B4-BE49-F238E27FC236}">
                <a16:creationId xmlns:a16="http://schemas.microsoft.com/office/drawing/2014/main" id="{5AAA048C-36C6-4408-A836-F9E28BA2123A}"/>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669" r="4" b="4"/>
          <a:stretch/>
        </p:blipFill>
        <p:spPr>
          <a:xfrm>
            <a:off x="7083423" y="581892"/>
            <a:ext cx="4397433" cy="2518756"/>
          </a:xfrm>
          <a:prstGeom prst="rect">
            <a:avLst/>
          </a:prstGeom>
        </p:spPr>
      </p:pic>
      <p:sp>
        <p:nvSpPr>
          <p:cNvPr id="4" name="Footer Placeholder 3">
            <a:extLst>
              <a:ext uri="{FF2B5EF4-FFF2-40B4-BE49-F238E27FC236}">
                <a16:creationId xmlns:a16="http://schemas.microsoft.com/office/drawing/2014/main" id="{A91356E9-EC4B-4CD7-B4C5-B2E76178B3F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lnSpc>
                <a:spcPct val="90000"/>
              </a:lnSpc>
              <a:spcAft>
                <a:spcPts val="600"/>
              </a:spcAft>
            </a:pPr>
            <a:r>
              <a:rPr lang="en-US" sz="900" kern="1200">
                <a:solidFill>
                  <a:schemeClr val="tx1">
                    <a:tint val="75000"/>
                  </a:schemeClr>
                </a:solidFill>
                <a:latin typeface="+mn-lt"/>
                <a:ea typeface="+mn-ea"/>
                <a:cs typeface="+mn-cs"/>
              </a:rPr>
              <a:t>Association of Accounting Technicians of Sri Lanka, 2020 </a:t>
            </a:r>
          </a:p>
        </p:txBody>
      </p:sp>
      <p:sp>
        <p:nvSpPr>
          <p:cNvPr id="26" name="Rectangle 2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ss, outdoor, scene, track&#10;&#10;Description automatically generated">
            <a:extLst>
              <a:ext uri="{FF2B5EF4-FFF2-40B4-BE49-F238E27FC236}">
                <a16:creationId xmlns:a16="http://schemas.microsoft.com/office/drawing/2014/main" id="{31E61CFB-9C1E-4208-9522-986E1DA70859}"/>
              </a:ext>
            </a:extLst>
          </p:cNvPr>
          <p:cNvPicPr>
            <a:picLocks noChangeAspect="1"/>
          </p:cNvPicPr>
          <p:nvPr/>
        </p:nvPicPr>
        <p:blipFill rotWithShape="1">
          <a:blip r:embed="rId3">
            <a:extLst>
              <a:ext uri="{28A0092B-C50C-407E-A947-70E740481C1C}">
                <a14:useLocalDpi xmlns:a14="http://schemas.microsoft.com/office/drawing/2010/main" val="0"/>
              </a:ext>
            </a:extLst>
          </a:blip>
          <a:srcRect t="5286" r="1" b="1"/>
          <a:stretch/>
        </p:blipFill>
        <p:spPr>
          <a:xfrm>
            <a:off x="7083423" y="3707894"/>
            <a:ext cx="4395569" cy="2518756"/>
          </a:xfrm>
          <a:prstGeom prst="rect">
            <a:avLst/>
          </a:prstGeom>
        </p:spPr>
      </p:pic>
      <p:sp>
        <p:nvSpPr>
          <p:cNvPr id="19" name="Title 8">
            <a:extLst>
              <a:ext uri="{FF2B5EF4-FFF2-40B4-BE49-F238E27FC236}">
                <a16:creationId xmlns:a16="http://schemas.microsoft.com/office/drawing/2014/main" id="{BE64F17D-A158-440A-BC50-6A211B17D25E}"/>
              </a:ext>
            </a:extLst>
          </p:cNvPr>
          <p:cNvSpPr txBox="1">
            <a:spLocks/>
          </p:cNvSpPr>
          <p:nvPr/>
        </p:nvSpPr>
        <p:spPr>
          <a:xfrm>
            <a:off x="816591" y="2151253"/>
            <a:ext cx="5279408" cy="1128068"/>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An aerial view of the new Apple data center in Maiden, North Carolina, excerpted by a video by area real estate agent Bill </a:t>
            </a:r>
            <a:r>
              <a:rPr lang="en-US" sz="6000" dirty="0" err="1"/>
              <a:t>Wagenseller</a:t>
            </a:r>
            <a:endParaRPr lang="en-US" sz="6000" dirty="0"/>
          </a:p>
        </p:txBody>
      </p:sp>
    </p:spTree>
    <p:extLst>
      <p:ext uri="{BB962C8B-B14F-4D97-AF65-F5344CB8AC3E}">
        <p14:creationId xmlns:p14="http://schemas.microsoft.com/office/powerpoint/2010/main" val="134319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82D-9B5A-45E0-970D-2F69908BC5C9}"/>
              </a:ext>
            </a:extLst>
          </p:cNvPr>
          <p:cNvSpPr>
            <a:spLocks noGrp="1"/>
          </p:cNvSpPr>
          <p:nvPr>
            <p:ph type="title"/>
          </p:nvPr>
        </p:nvSpPr>
        <p:spPr/>
        <p:txBody>
          <a:bodyPr/>
          <a:lstStyle/>
          <a:p>
            <a:r>
              <a:rPr lang="en-US" i="1" dirty="0">
                <a:solidFill>
                  <a:schemeClr val="accent2">
                    <a:lumMod val="75000"/>
                  </a:schemeClr>
                </a:solidFill>
              </a:rPr>
              <a:t>Advantages of Green IT</a:t>
            </a:r>
          </a:p>
        </p:txBody>
      </p:sp>
      <p:sp>
        <p:nvSpPr>
          <p:cNvPr id="3" name="Content Placeholder 2">
            <a:extLst>
              <a:ext uri="{FF2B5EF4-FFF2-40B4-BE49-F238E27FC236}">
                <a16:creationId xmlns:a16="http://schemas.microsoft.com/office/drawing/2014/main" id="{7BD2F3F8-0B01-46BB-A703-6991E161E83C}"/>
              </a:ext>
            </a:extLst>
          </p:cNvPr>
          <p:cNvSpPr>
            <a:spLocks noGrp="1"/>
          </p:cNvSpPr>
          <p:nvPr>
            <p:ph idx="1"/>
          </p:nvPr>
        </p:nvSpPr>
        <p:spPr/>
        <p:txBody>
          <a:bodyPr/>
          <a:lstStyle/>
          <a:p>
            <a:r>
              <a:rPr lang="en-US" dirty="0"/>
              <a:t>Less energy usage and costs</a:t>
            </a:r>
          </a:p>
          <a:p>
            <a:r>
              <a:rPr lang="en-US" dirty="0"/>
              <a:t>Investors and consumers attraction</a:t>
            </a:r>
          </a:p>
          <a:p>
            <a:r>
              <a:rPr lang="en-US" dirty="0"/>
              <a:t>Competitive advantages</a:t>
            </a:r>
          </a:p>
        </p:txBody>
      </p:sp>
      <p:sp>
        <p:nvSpPr>
          <p:cNvPr id="4" name="Footer Placeholder 3">
            <a:extLst>
              <a:ext uri="{FF2B5EF4-FFF2-40B4-BE49-F238E27FC236}">
                <a16:creationId xmlns:a16="http://schemas.microsoft.com/office/drawing/2014/main" id="{EA1B64EC-F6E3-4556-938E-557BFCF87C40}"/>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58696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EEB4-DB19-4052-8EC5-15740C371173}"/>
              </a:ext>
            </a:extLst>
          </p:cNvPr>
          <p:cNvSpPr>
            <a:spLocks noGrp="1"/>
          </p:cNvSpPr>
          <p:nvPr>
            <p:ph type="title"/>
          </p:nvPr>
        </p:nvSpPr>
        <p:spPr>
          <a:xfrm>
            <a:off x="804673" y="1445494"/>
            <a:ext cx="3616856" cy="4376572"/>
          </a:xfrm>
        </p:spPr>
        <p:txBody>
          <a:bodyPr anchor="ctr">
            <a:normAutofit/>
          </a:bodyPr>
          <a:lstStyle/>
          <a:p>
            <a:r>
              <a:rPr lang="en-US" sz="4800" i="1"/>
              <a:t>Adoption of Green Computing</a:t>
            </a:r>
          </a:p>
        </p:txBody>
      </p:sp>
      <p:sp>
        <p:nvSpPr>
          <p:cNvPr id="34" name="Freeform: Shape 2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0567EE-41F3-4BF7-B5B3-F46B9010FF6F}"/>
              </a:ext>
            </a:extLst>
          </p:cNvPr>
          <p:cNvSpPr>
            <a:spLocks noGrp="1"/>
          </p:cNvSpPr>
          <p:nvPr>
            <p:ph idx="1"/>
          </p:nvPr>
        </p:nvSpPr>
        <p:spPr>
          <a:xfrm>
            <a:off x="5716091" y="1070326"/>
            <a:ext cx="6190938" cy="5165725"/>
          </a:xfrm>
        </p:spPr>
        <p:txBody>
          <a:bodyPr anchor="ctr">
            <a:normAutofit/>
          </a:bodyPr>
          <a:lstStyle/>
          <a:p>
            <a:r>
              <a:rPr lang="en-US" dirty="0">
                <a:solidFill>
                  <a:schemeClr val="bg1"/>
                </a:solidFill>
              </a:rPr>
              <a:t>Rapid Growth of the Internet</a:t>
            </a:r>
          </a:p>
          <a:p>
            <a:r>
              <a:rPr lang="en-US" dirty="0">
                <a:solidFill>
                  <a:schemeClr val="bg1"/>
                </a:solidFill>
              </a:rPr>
              <a:t>Increasing Equipment Power Density</a:t>
            </a:r>
          </a:p>
          <a:p>
            <a:r>
              <a:rPr lang="en-US" dirty="0">
                <a:solidFill>
                  <a:schemeClr val="bg1"/>
                </a:solidFill>
              </a:rPr>
              <a:t>Increasing Cooling Requirements</a:t>
            </a:r>
          </a:p>
          <a:p>
            <a:r>
              <a:rPr lang="en-US" dirty="0">
                <a:solidFill>
                  <a:schemeClr val="bg1"/>
                </a:solidFill>
              </a:rPr>
              <a:t>Increasing Energy Costs</a:t>
            </a:r>
          </a:p>
          <a:p>
            <a:r>
              <a:rPr lang="en-US" dirty="0">
                <a:solidFill>
                  <a:schemeClr val="bg1"/>
                </a:solidFill>
              </a:rPr>
              <a:t>Restrictions on Energy Supply and Access</a:t>
            </a:r>
          </a:p>
          <a:p>
            <a:r>
              <a:rPr lang="en-US" dirty="0">
                <a:solidFill>
                  <a:schemeClr val="bg1"/>
                </a:solidFill>
              </a:rPr>
              <a:t>Low Server Utilization Rates</a:t>
            </a:r>
          </a:p>
          <a:p>
            <a:r>
              <a:rPr lang="en-US" dirty="0">
                <a:solidFill>
                  <a:schemeClr val="bg1"/>
                </a:solidFill>
              </a:rPr>
              <a:t>Growing Awareness about impact of IT on the Environment</a:t>
            </a:r>
          </a:p>
        </p:txBody>
      </p:sp>
      <p:sp>
        <p:nvSpPr>
          <p:cNvPr id="4" name="Footer Placeholder 3">
            <a:extLst>
              <a:ext uri="{FF2B5EF4-FFF2-40B4-BE49-F238E27FC236}">
                <a16:creationId xmlns:a16="http://schemas.microsoft.com/office/drawing/2014/main" id="{3B915AF6-79BD-49DE-A5EC-0FB621C91EBD}"/>
              </a:ext>
            </a:extLst>
          </p:cNvPr>
          <p:cNvSpPr>
            <a:spLocks noGrp="1"/>
          </p:cNvSpPr>
          <p:nvPr>
            <p:ph type="ftr" sz="quarter" idx="11"/>
          </p:nvPr>
        </p:nvSpPr>
        <p:spPr>
          <a:xfrm>
            <a:off x="804670" y="6199632"/>
            <a:ext cx="5010912" cy="365125"/>
          </a:xfrm>
        </p:spPr>
        <p:txBody>
          <a:bodyPr>
            <a:normAutofit/>
          </a:bodyPr>
          <a:lstStyle/>
          <a:p>
            <a:pPr algn="l">
              <a:spcAft>
                <a:spcPts val="600"/>
              </a:spcAft>
            </a:pPr>
            <a:r>
              <a:rPr lang="en-US">
                <a:solidFill>
                  <a:schemeClr val="tx1">
                    <a:alpha val="80000"/>
                  </a:schemeClr>
                </a:solidFill>
              </a:rPr>
              <a:t>Association of Accounting Technicians of Sri Lanka, 2020 </a:t>
            </a:r>
          </a:p>
        </p:txBody>
      </p:sp>
      <p:sp>
        <p:nvSpPr>
          <p:cNvPr id="5" name="Rectangle 4">
            <a:extLst>
              <a:ext uri="{FF2B5EF4-FFF2-40B4-BE49-F238E27FC236}">
                <a16:creationId xmlns:a16="http://schemas.microsoft.com/office/drawing/2014/main" id="{978C573D-13B7-403E-B067-189554A706EC}"/>
              </a:ext>
            </a:extLst>
          </p:cNvPr>
          <p:cNvSpPr/>
          <p:nvPr/>
        </p:nvSpPr>
        <p:spPr>
          <a:xfrm>
            <a:off x="5342337" y="293243"/>
            <a:ext cx="6411913" cy="1062038"/>
          </a:xfrm>
          <a:prstGeom prst="rect">
            <a:avLst/>
          </a:prstGeom>
        </p:spPr>
        <p:txBody>
          <a:bodyPr wrap="square" anchor="t">
            <a:normAutofit/>
          </a:bodyPr>
          <a:lstStyle/>
          <a:p>
            <a:pPr>
              <a:spcAft>
                <a:spcPts val="600"/>
              </a:spcAft>
            </a:pPr>
            <a:r>
              <a:rPr lang="en-US" sz="2800" i="1" dirty="0">
                <a:solidFill>
                  <a:schemeClr val="accent2">
                    <a:lumMod val="75000"/>
                  </a:schemeClr>
                </a:solidFill>
              </a:rPr>
              <a:t>The following factors are driving to adopt green computing practices.</a:t>
            </a:r>
          </a:p>
        </p:txBody>
      </p:sp>
    </p:spTree>
    <p:extLst>
      <p:ext uri="{BB962C8B-B14F-4D97-AF65-F5344CB8AC3E}">
        <p14:creationId xmlns:p14="http://schemas.microsoft.com/office/powerpoint/2010/main" val="406334611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7. e-Waste and Its Impact on the Environment</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146914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6A50CE-9131-48C9-B980-A9DCCDD61BC9}"/>
              </a:ext>
            </a:extLst>
          </p:cNvPr>
          <p:cNvPicPr>
            <a:picLocks noChangeAspect="1"/>
          </p:cNvPicPr>
          <p:nvPr/>
        </p:nvPicPr>
        <p:blipFill rotWithShape="1">
          <a:blip r:embed="rId2"/>
          <a:srcRect l="15361" t="4894" r="16462" b="6690"/>
          <a:stretch/>
        </p:blipFill>
        <p:spPr>
          <a:xfrm>
            <a:off x="1451648" y="4666512"/>
            <a:ext cx="2778274" cy="2194560"/>
          </a:xfrm>
          <a:prstGeom prst="rect">
            <a:avLst/>
          </a:prstGeom>
        </p:spPr>
      </p:pic>
      <p:pic>
        <p:nvPicPr>
          <p:cNvPr id="6" name="Picture 5">
            <a:extLst>
              <a:ext uri="{FF2B5EF4-FFF2-40B4-BE49-F238E27FC236}">
                <a16:creationId xmlns:a16="http://schemas.microsoft.com/office/drawing/2014/main" id="{AFF36FE3-ECF6-46C8-88A6-4DF6DD5F91DC}"/>
              </a:ext>
            </a:extLst>
          </p:cNvPr>
          <p:cNvPicPr>
            <a:picLocks noChangeAspect="1"/>
          </p:cNvPicPr>
          <p:nvPr/>
        </p:nvPicPr>
        <p:blipFill rotWithShape="1">
          <a:blip r:embed="rId3"/>
          <a:srcRect l="14157" t="6701" r="16664" b="20159"/>
          <a:stretch/>
        </p:blipFill>
        <p:spPr>
          <a:xfrm>
            <a:off x="6251546" y="47339"/>
            <a:ext cx="4065960" cy="2987679"/>
          </a:xfrm>
          <a:prstGeom prst="rect">
            <a:avLst/>
          </a:prstGeom>
        </p:spPr>
      </p:pic>
      <p:sp>
        <p:nvSpPr>
          <p:cNvPr id="11" name="Freeform: Shape 10">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64206E5-36C8-4DD8-83F6-2942282B3DFF}"/>
              </a:ext>
            </a:extLst>
          </p:cNvPr>
          <p:cNvPicPr>
            <a:picLocks noChangeAspect="1"/>
          </p:cNvPicPr>
          <p:nvPr/>
        </p:nvPicPr>
        <p:blipFill>
          <a:blip r:embed="rId4"/>
          <a:stretch>
            <a:fillRect/>
          </a:stretch>
        </p:blipFill>
        <p:spPr>
          <a:xfrm>
            <a:off x="10523902" y="3682018"/>
            <a:ext cx="1340738" cy="1371600"/>
          </a:xfrm>
          <a:prstGeom prst="rect">
            <a:avLst/>
          </a:prstGeom>
        </p:spPr>
      </p:pic>
      <p:pic>
        <p:nvPicPr>
          <p:cNvPr id="2" name="Picture 1">
            <a:extLst>
              <a:ext uri="{FF2B5EF4-FFF2-40B4-BE49-F238E27FC236}">
                <a16:creationId xmlns:a16="http://schemas.microsoft.com/office/drawing/2014/main" id="{A7CC873E-658E-4788-8C3E-BF4B8F258BE6}"/>
              </a:ext>
            </a:extLst>
          </p:cNvPr>
          <p:cNvPicPr>
            <a:picLocks noChangeAspect="1"/>
          </p:cNvPicPr>
          <p:nvPr/>
        </p:nvPicPr>
        <p:blipFill>
          <a:blip r:embed="rId5"/>
          <a:stretch>
            <a:fillRect/>
          </a:stretch>
        </p:blipFill>
        <p:spPr>
          <a:xfrm>
            <a:off x="220374" y="553787"/>
            <a:ext cx="4161688" cy="2861162"/>
          </a:xfrm>
          <a:prstGeom prst="rect">
            <a:avLst/>
          </a:prstGeom>
        </p:spPr>
      </p:pic>
      <p:pic>
        <p:nvPicPr>
          <p:cNvPr id="4" name="Picture 3">
            <a:extLst>
              <a:ext uri="{FF2B5EF4-FFF2-40B4-BE49-F238E27FC236}">
                <a16:creationId xmlns:a16="http://schemas.microsoft.com/office/drawing/2014/main" id="{D3C6700F-D752-41DA-B100-17DE099582E2}"/>
              </a:ext>
            </a:extLst>
          </p:cNvPr>
          <p:cNvPicPr>
            <a:picLocks noChangeAspect="1"/>
          </p:cNvPicPr>
          <p:nvPr/>
        </p:nvPicPr>
        <p:blipFill>
          <a:blip r:embed="rId6"/>
          <a:stretch>
            <a:fillRect/>
          </a:stretch>
        </p:blipFill>
        <p:spPr>
          <a:xfrm>
            <a:off x="7725275" y="4049413"/>
            <a:ext cx="2395901" cy="25762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729612F-1C02-4C40-8C50-E4DAE1730939}"/>
              </a:ext>
            </a:extLst>
          </p:cNvPr>
          <p:cNvPicPr>
            <a:picLocks noChangeAspect="1"/>
          </p:cNvPicPr>
          <p:nvPr/>
        </p:nvPicPr>
        <p:blipFill>
          <a:blip r:embed="rId7"/>
          <a:stretch>
            <a:fillRect/>
          </a:stretch>
        </p:blipFill>
        <p:spPr>
          <a:xfrm>
            <a:off x="10523902" y="5311029"/>
            <a:ext cx="1365504" cy="1371600"/>
          </a:xfrm>
          <a:prstGeom prst="rect">
            <a:avLst/>
          </a:prstGeom>
        </p:spPr>
      </p:pic>
      <p:pic>
        <p:nvPicPr>
          <p:cNvPr id="10" name="Picture 9">
            <a:extLst>
              <a:ext uri="{FF2B5EF4-FFF2-40B4-BE49-F238E27FC236}">
                <a16:creationId xmlns:a16="http://schemas.microsoft.com/office/drawing/2014/main" id="{B5667638-D59D-4F3A-8CA1-5A83EA9DF886}"/>
              </a:ext>
            </a:extLst>
          </p:cNvPr>
          <p:cNvPicPr>
            <a:picLocks noChangeAspect="1"/>
          </p:cNvPicPr>
          <p:nvPr/>
        </p:nvPicPr>
        <p:blipFill>
          <a:blip r:embed="rId8"/>
          <a:stretch>
            <a:fillRect/>
          </a:stretch>
        </p:blipFill>
        <p:spPr>
          <a:xfrm>
            <a:off x="8014509" y="2139353"/>
            <a:ext cx="1373411" cy="1469921"/>
          </a:xfrm>
          <a:prstGeom prst="rect">
            <a:avLst/>
          </a:prstGeom>
        </p:spPr>
      </p:pic>
      <p:pic>
        <p:nvPicPr>
          <p:cNvPr id="14" name="Picture 13">
            <a:extLst>
              <a:ext uri="{FF2B5EF4-FFF2-40B4-BE49-F238E27FC236}">
                <a16:creationId xmlns:a16="http://schemas.microsoft.com/office/drawing/2014/main" id="{0C439937-EDAC-4B8F-9355-9B203AD13770}"/>
              </a:ext>
            </a:extLst>
          </p:cNvPr>
          <p:cNvPicPr>
            <a:picLocks noChangeAspect="1"/>
          </p:cNvPicPr>
          <p:nvPr/>
        </p:nvPicPr>
        <p:blipFill>
          <a:blip r:embed="rId9"/>
          <a:stretch>
            <a:fillRect/>
          </a:stretch>
        </p:blipFill>
        <p:spPr>
          <a:xfrm>
            <a:off x="9954067" y="2093780"/>
            <a:ext cx="1356465" cy="1363837"/>
          </a:xfrm>
          <a:prstGeom prst="rect">
            <a:avLst/>
          </a:prstGeom>
        </p:spPr>
      </p:pic>
      <p:sp>
        <p:nvSpPr>
          <p:cNvPr id="18" name="Chord 17">
            <a:extLst>
              <a:ext uri="{FF2B5EF4-FFF2-40B4-BE49-F238E27FC236}">
                <a16:creationId xmlns:a16="http://schemas.microsoft.com/office/drawing/2014/main" id="{88E3A5F4-935D-48C9-A563-1EFB0E40BA01}"/>
              </a:ext>
            </a:extLst>
          </p:cNvPr>
          <p:cNvSpPr/>
          <p:nvPr/>
        </p:nvSpPr>
        <p:spPr>
          <a:xfrm rot="14356333">
            <a:off x="3497301" y="2041707"/>
            <a:ext cx="3812110" cy="3840480"/>
          </a:xfrm>
          <a:prstGeom prst="chord">
            <a:avLst>
              <a:gd name="adj1" fmla="val 2628765"/>
              <a:gd name="adj2" fmla="val 16200000"/>
            </a:avLst>
          </a:prstGeom>
          <a:blipFill>
            <a:blip r:embed="rId10">
              <a:duotone>
                <a:prstClr val="black"/>
                <a:srgbClr val="FF0000">
                  <a:tint val="45000"/>
                  <a:satMod val="400000"/>
                </a:srgb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757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large pile of trash&#10;&#10;Description automatically generated">
            <a:extLst>
              <a:ext uri="{FF2B5EF4-FFF2-40B4-BE49-F238E27FC236}">
                <a16:creationId xmlns:a16="http://schemas.microsoft.com/office/drawing/2014/main" id="{E62C890E-6BC5-46AF-847A-92B3672250D5}"/>
              </a:ext>
            </a:extLst>
          </p:cNvPr>
          <p:cNvPicPr>
            <a:picLocks noChangeAspect="1"/>
          </p:cNvPicPr>
          <p:nvPr/>
        </p:nvPicPr>
        <p:blipFill rotWithShape="1">
          <a:blip r:embed="rId2">
            <a:extLst>
              <a:ext uri="{28A0092B-C50C-407E-A947-70E740481C1C}">
                <a14:useLocalDpi xmlns:a14="http://schemas.microsoft.com/office/drawing/2010/main" val="0"/>
              </a:ext>
            </a:extLst>
          </a:blip>
          <a:srcRect l="4688" r="15300"/>
          <a:stretch/>
        </p:blipFill>
        <p:spPr>
          <a:xfrm>
            <a:off x="2436987" y="10"/>
            <a:ext cx="9755014" cy="6857990"/>
          </a:xfrm>
          <a:custGeom>
            <a:avLst/>
            <a:gdLst/>
            <a:ahLst/>
            <a:cxnLst/>
            <a:rect l="l" t="t" r="r" b="b"/>
            <a:pathLst>
              <a:path w="9755014" h="6858000">
                <a:moveTo>
                  <a:pt x="3516793" y="0"/>
                </a:moveTo>
                <a:lnTo>
                  <a:pt x="9755014" y="0"/>
                </a:lnTo>
                <a:lnTo>
                  <a:pt x="9755014" y="6858000"/>
                </a:lnTo>
                <a:lnTo>
                  <a:pt x="0" y="6858000"/>
                </a:lnTo>
                <a:lnTo>
                  <a:pt x="112947" y="6800152"/>
                </a:lnTo>
                <a:cubicBezTo>
                  <a:pt x="2182349" y="5675986"/>
                  <a:pt x="3587167" y="3483472"/>
                  <a:pt x="3587167" y="962844"/>
                </a:cubicBezTo>
                <a:cubicBezTo>
                  <a:pt x="3587167" y="733696"/>
                  <a:pt x="3575557" y="507260"/>
                  <a:pt x="3552893" y="284091"/>
                </a:cubicBezTo>
                <a:close/>
              </a:path>
            </a:pathLst>
          </a:custGeom>
        </p:spPr>
      </p:pic>
      <p:sp>
        <p:nvSpPr>
          <p:cNvPr id="18" name="Freeform: Shape 17">
            <a:extLst>
              <a:ext uri="{FF2B5EF4-FFF2-40B4-BE49-F238E27FC236}">
                <a16:creationId xmlns:a16="http://schemas.microsoft.com/office/drawing/2014/main" id="{03884F1C-A5B9-48B2-AA60-375D3002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5FFC9D2-D020-45DB-B685-1D946BD53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3913C7-FB0A-420D-805A-EA0F32847E04}"/>
              </a:ext>
            </a:extLst>
          </p:cNvPr>
          <p:cNvSpPr>
            <a:spLocks noGrp="1"/>
          </p:cNvSpPr>
          <p:nvPr>
            <p:ph type="title"/>
          </p:nvPr>
        </p:nvSpPr>
        <p:spPr>
          <a:xfrm>
            <a:off x="241378" y="268059"/>
            <a:ext cx="4720366" cy="2325239"/>
          </a:xfrm>
        </p:spPr>
        <p:txBody>
          <a:bodyPr vert="horz" lIns="91440" tIns="45720" rIns="91440" bIns="45720" rtlCol="0" anchor="b">
            <a:normAutofit/>
          </a:bodyPr>
          <a:lstStyle/>
          <a:p>
            <a:pPr>
              <a:lnSpc>
                <a:spcPct val="100000"/>
              </a:lnSpc>
            </a:pPr>
            <a:r>
              <a:rPr lang="en-US" b="1" dirty="0">
                <a:solidFill>
                  <a:schemeClr val="bg1"/>
                </a:solidFill>
              </a:rPr>
              <a:t>7. e-Waste and Its Impact on the Environment</a:t>
            </a:r>
          </a:p>
        </p:txBody>
      </p:sp>
      <p:sp>
        <p:nvSpPr>
          <p:cNvPr id="3" name="Content Placeholder 2">
            <a:extLst>
              <a:ext uri="{FF2B5EF4-FFF2-40B4-BE49-F238E27FC236}">
                <a16:creationId xmlns:a16="http://schemas.microsoft.com/office/drawing/2014/main" id="{3B62C635-6672-4D00-B7D0-9E41458A0072}"/>
              </a:ext>
            </a:extLst>
          </p:cNvPr>
          <p:cNvSpPr>
            <a:spLocks noGrp="1"/>
          </p:cNvSpPr>
          <p:nvPr>
            <p:ph idx="1"/>
          </p:nvPr>
        </p:nvSpPr>
        <p:spPr>
          <a:xfrm>
            <a:off x="429918" y="2752749"/>
            <a:ext cx="4321964" cy="1511954"/>
          </a:xfrm>
        </p:spPr>
        <p:txBody>
          <a:bodyPr vert="horz" lIns="91440" tIns="45720" rIns="91440" bIns="45720" rtlCol="0" anchor="t">
            <a:normAutofit lnSpcReduction="10000"/>
          </a:bodyPr>
          <a:lstStyle/>
          <a:p>
            <a:pPr marL="0" indent="0">
              <a:buNone/>
            </a:pPr>
            <a:r>
              <a:rPr lang="en-US" dirty="0"/>
              <a:t>Treating and processing e-waste is an expensive task and space becomes a huge challenge</a:t>
            </a:r>
          </a:p>
        </p:txBody>
      </p:sp>
    </p:spTree>
    <p:extLst>
      <p:ext uri="{BB962C8B-B14F-4D97-AF65-F5344CB8AC3E}">
        <p14:creationId xmlns:p14="http://schemas.microsoft.com/office/powerpoint/2010/main" val="342744075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AE8F-F970-484D-BB11-A6335970D838}"/>
              </a:ext>
            </a:extLst>
          </p:cNvPr>
          <p:cNvSpPr>
            <a:spLocks noGrp="1"/>
          </p:cNvSpPr>
          <p:nvPr>
            <p:ph type="title"/>
          </p:nvPr>
        </p:nvSpPr>
        <p:spPr/>
        <p:txBody>
          <a:bodyPr/>
          <a:lstStyle/>
          <a:p>
            <a:r>
              <a:rPr lang="en-US" i="1" dirty="0">
                <a:solidFill>
                  <a:schemeClr val="accent2">
                    <a:lumMod val="75000"/>
                  </a:schemeClr>
                </a:solidFill>
              </a:rPr>
              <a:t>National Laws, Regulations and Standards on e-waste Management in Sri Lanka</a:t>
            </a:r>
          </a:p>
        </p:txBody>
      </p:sp>
      <p:graphicFrame>
        <p:nvGraphicFramePr>
          <p:cNvPr id="5" name="Content Placeholder 4">
            <a:extLst>
              <a:ext uri="{FF2B5EF4-FFF2-40B4-BE49-F238E27FC236}">
                <a16:creationId xmlns:a16="http://schemas.microsoft.com/office/drawing/2014/main" id="{F1E43720-997A-4ABA-A953-BB0691C113F3}"/>
              </a:ext>
            </a:extLst>
          </p:cNvPr>
          <p:cNvGraphicFramePr>
            <a:graphicFrameLocks noGrp="1"/>
          </p:cNvGraphicFramePr>
          <p:nvPr>
            <p:ph sz="half" idx="1"/>
            <p:extLst>
              <p:ext uri="{D42A27DB-BD31-4B8C-83A1-F6EECF244321}">
                <p14:modId xmlns:p14="http://schemas.microsoft.com/office/powerpoint/2010/main" val="252257028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301F8CE6-D43D-49B0-8313-0789614123A6}"/>
              </a:ext>
            </a:extLst>
          </p:cNvPr>
          <p:cNvSpPr>
            <a:spLocks noGrp="1"/>
          </p:cNvSpPr>
          <p:nvPr>
            <p:ph sz="half" idx="2"/>
          </p:nvPr>
        </p:nvSpPr>
        <p:spPr/>
        <p:txBody>
          <a:bodyPr>
            <a:normAutofit/>
          </a:bodyPr>
          <a:lstStyle/>
          <a:p>
            <a:pPr marL="0" indent="0">
              <a:buNone/>
            </a:pPr>
            <a:r>
              <a:rPr lang="en-US" dirty="0"/>
              <a:t>The CEA was established in 1981 as the authority with regulatory powers for the environmental management under the National Environment (Amendment) Acts No. 56 of 1988 </a:t>
            </a:r>
            <a:r>
              <a:rPr lang="si-LK" dirty="0"/>
              <a:t>පනත</a:t>
            </a:r>
            <a:r>
              <a:rPr lang="en-US" dirty="0"/>
              <a:t>)and No. 53 of 2000 (</a:t>
            </a:r>
            <a:r>
              <a:rPr lang="si-LK" dirty="0"/>
              <a:t>1988 අංක 56 සහ 2000 අංක 53 දරන ජාතික පරිසර (සංශෝධිත) පනත්</a:t>
            </a:r>
            <a:r>
              <a:rPr lang="en-US" dirty="0"/>
              <a:t>.</a:t>
            </a:r>
          </a:p>
        </p:txBody>
      </p:sp>
      <p:sp>
        <p:nvSpPr>
          <p:cNvPr id="4" name="Footer Placeholder 3">
            <a:extLst>
              <a:ext uri="{FF2B5EF4-FFF2-40B4-BE49-F238E27FC236}">
                <a16:creationId xmlns:a16="http://schemas.microsoft.com/office/drawing/2014/main" id="{73B54B6C-66E9-4CF0-9283-C73489282882}"/>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770883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8BBE4-FDA9-49F0-A8A9-2CE4895465C5}"/>
              </a:ext>
            </a:extLst>
          </p:cNvPr>
          <p:cNvSpPr>
            <a:spLocks noGrp="1"/>
          </p:cNvSpPr>
          <p:nvPr>
            <p:ph type="title"/>
          </p:nvPr>
        </p:nvSpPr>
        <p:spPr/>
        <p:txBody>
          <a:bodyPr/>
          <a:lstStyle/>
          <a:p>
            <a:r>
              <a:rPr lang="en-US" i="1" dirty="0">
                <a:solidFill>
                  <a:schemeClr val="accent2">
                    <a:lumMod val="75000"/>
                  </a:schemeClr>
                </a:solidFill>
              </a:rPr>
              <a:t>Policies and Regulations</a:t>
            </a:r>
          </a:p>
        </p:txBody>
      </p:sp>
      <p:sp>
        <p:nvSpPr>
          <p:cNvPr id="7" name="Content Placeholder 6">
            <a:extLst>
              <a:ext uri="{FF2B5EF4-FFF2-40B4-BE49-F238E27FC236}">
                <a16:creationId xmlns:a16="http://schemas.microsoft.com/office/drawing/2014/main" id="{7F07013F-2176-4FC0-886C-51362B41BF37}"/>
              </a:ext>
            </a:extLst>
          </p:cNvPr>
          <p:cNvSpPr>
            <a:spLocks noGrp="1"/>
          </p:cNvSpPr>
          <p:nvPr>
            <p:ph idx="1"/>
          </p:nvPr>
        </p:nvSpPr>
        <p:spPr/>
        <p:txBody>
          <a:bodyPr>
            <a:normAutofit fontScale="92500"/>
          </a:bodyPr>
          <a:lstStyle/>
          <a:p>
            <a:pPr marL="0" indent="0">
              <a:buNone/>
            </a:pPr>
            <a:r>
              <a:rPr lang="en-US" b="1" dirty="0"/>
              <a:t>National Electrical and Electronic Waste Management Policy in Sri Lanka</a:t>
            </a:r>
          </a:p>
          <a:p>
            <a:r>
              <a:rPr lang="en-US" dirty="0"/>
              <a:t>Policy on E waste management was drafted and called for public comments in 2008</a:t>
            </a:r>
          </a:p>
          <a:p>
            <a:r>
              <a:rPr lang="en-US" dirty="0"/>
              <a:t>The National Environmental (Protection &amp; Quality) regulation No. 01 of 2008 published by the gazette notification No 1534/18 on 01.02.2008, published a list of Waste Electrical and Electronic Equipment(</a:t>
            </a:r>
            <a:r>
              <a:rPr lang="en-US" dirty="0" err="1"/>
              <a:t>WEEE</a:t>
            </a:r>
            <a:r>
              <a:rPr lang="en-US" dirty="0"/>
              <a:t>) as Hazardous waste (</a:t>
            </a:r>
            <a:r>
              <a:rPr lang="en-US" dirty="0" err="1"/>
              <a:t>උපද්‍රවකාරී</a:t>
            </a:r>
            <a:r>
              <a:rPr lang="en-US" dirty="0"/>
              <a:t> </a:t>
            </a:r>
            <a:r>
              <a:rPr lang="en-US" dirty="0" err="1"/>
              <a:t>අපද්‍රව්‍ය</a:t>
            </a:r>
            <a:r>
              <a:rPr lang="en-US" dirty="0"/>
              <a:t>).</a:t>
            </a:r>
          </a:p>
          <a:p>
            <a:r>
              <a:rPr lang="en-US" dirty="0"/>
              <a:t>According to this regulation generator, collector, </a:t>
            </a:r>
            <a:r>
              <a:rPr lang="en-US" dirty="0" err="1"/>
              <a:t>storer</a:t>
            </a:r>
            <a:r>
              <a:rPr lang="en-US" dirty="0"/>
              <a:t>, recycler, recover and disposer should obtain a License for Scheduled Waste Management (</a:t>
            </a:r>
            <a:r>
              <a:rPr lang="en-US" dirty="0" err="1"/>
              <a:t>SWM</a:t>
            </a:r>
            <a:r>
              <a:rPr lang="en-US" dirty="0"/>
              <a:t> License) from the Central Environmental Authority.</a:t>
            </a:r>
          </a:p>
        </p:txBody>
      </p:sp>
      <p:sp>
        <p:nvSpPr>
          <p:cNvPr id="5" name="Footer Placeholder 4">
            <a:extLst>
              <a:ext uri="{FF2B5EF4-FFF2-40B4-BE49-F238E27FC236}">
                <a16:creationId xmlns:a16="http://schemas.microsoft.com/office/drawing/2014/main" id="{F274DE68-60D7-4671-AB1A-3F9AC6AC9DAF}"/>
              </a:ext>
            </a:extLst>
          </p:cNvPr>
          <p:cNvSpPr>
            <a:spLocks noGrp="1"/>
          </p:cNvSpPr>
          <p:nvPr>
            <p:ph type="ftr" sz="quarter" idx="11"/>
          </p:nvPr>
        </p:nvSpPr>
        <p:spPr/>
        <p:txBody>
          <a:bodyPr/>
          <a:lstStyle/>
          <a:p>
            <a:r>
              <a:rPr lang="en-US" b="1"/>
              <a:t>Association of Accounting Technicians of Sri Lanka, 2020 </a:t>
            </a:r>
            <a:endParaRPr lang="en-US" dirty="0"/>
          </a:p>
        </p:txBody>
      </p:sp>
    </p:spTree>
    <p:extLst>
      <p:ext uri="{BB962C8B-B14F-4D97-AF65-F5344CB8AC3E}">
        <p14:creationId xmlns:p14="http://schemas.microsoft.com/office/powerpoint/2010/main" val="136287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8. Best Practices to Reduce Impact on Environment</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4240353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597-57CC-4ECA-91C0-B98B2A3B367F}"/>
              </a:ext>
            </a:extLst>
          </p:cNvPr>
          <p:cNvSpPr>
            <a:spLocks noGrp="1"/>
          </p:cNvSpPr>
          <p:nvPr>
            <p:ph type="title"/>
          </p:nvPr>
        </p:nvSpPr>
        <p:spPr/>
        <p:txBody>
          <a:bodyPr vert="horz" lIns="91440" tIns="45720" rIns="91440" bIns="45720" rtlCol="0" anchor="ctr">
            <a:normAutofit/>
          </a:bodyPr>
          <a:lstStyle/>
          <a:p>
            <a:r>
              <a:rPr lang="en-US" sz="4000" b="1" dirty="0"/>
              <a:t>8. Best Practices to Reduce Impact on Environment</a:t>
            </a:r>
          </a:p>
        </p:txBody>
      </p:sp>
      <p:sp>
        <p:nvSpPr>
          <p:cNvPr id="4" name="Footer Placeholder 3">
            <a:extLst>
              <a:ext uri="{FF2B5EF4-FFF2-40B4-BE49-F238E27FC236}">
                <a16:creationId xmlns:a16="http://schemas.microsoft.com/office/drawing/2014/main" id="{BF4E4865-A820-46FD-AECB-43F44E3CC4D3}"/>
              </a:ext>
            </a:extLst>
          </p:cNvPr>
          <p:cNvSpPr>
            <a:spLocks noGrp="1"/>
          </p:cNvSpPr>
          <p:nvPr>
            <p:ph type="ftr" sz="quarter" idx="11"/>
          </p:nvPr>
        </p:nvSpPr>
        <p:spPr/>
        <p:txBody>
          <a:bodyPr vert="horz" lIns="91440" tIns="45720" rIns="91440" bIns="45720" rtlCol="0" anchor="ctr">
            <a:normAutofit/>
          </a:bodyPr>
          <a:lstStyle/>
          <a:p>
            <a:pPr algn="l">
              <a:lnSpc>
                <a:spcPct val="90000"/>
              </a:lnSpc>
              <a:spcAft>
                <a:spcPts val="600"/>
              </a:spcAft>
              <a:defRPr/>
            </a:pPr>
            <a:r>
              <a:rPr lang="en-US" sz="900" i="0" kern="1200">
                <a:solidFill>
                  <a:prstClr val="black">
                    <a:tint val="75000"/>
                  </a:prstClr>
                </a:solidFill>
                <a:latin typeface="Calibri" panose="020F0502020204030204"/>
                <a:ea typeface="+mn-ea"/>
                <a:cs typeface="+mn-cs"/>
              </a:rPr>
              <a:t>Association of Accounting Technicians of Sri Lanka, 2020 </a:t>
            </a:r>
          </a:p>
        </p:txBody>
      </p:sp>
      <p:graphicFrame>
        <p:nvGraphicFramePr>
          <p:cNvPr id="12" name="Content Placeholder 11">
            <a:extLst>
              <a:ext uri="{FF2B5EF4-FFF2-40B4-BE49-F238E27FC236}">
                <a16:creationId xmlns:a16="http://schemas.microsoft.com/office/drawing/2014/main" id="{D940D58E-9792-4B2F-9152-F82A37406B38}"/>
              </a:ext>
            </a:extLst>
          </p:cNvPr>
          <p:cNvGraphicFramePr>
            <a:graphicFrameLocks noGrp="1"/>
          </p:cNvGraphicFramePr>
          <p:nvPr>
            <p:ph idx="1"/>
            <p:extLst>
              <p:ext uri="{D42A27DB-BD31-4B8C-83A1-F6EECF244321}">
                <p14:modId xmlns:p14="http://schemas.microsoft.com/office/powerpoint/2010/main" val="38678776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46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39597-57CC-4ECA-91C0-B98B2A3B367F}"/>
              </a:ext>
            </a:extLst>
          </p:cNvPr>
          <p:cNvSpPr>
            <a:spLocks noGrp="1"/>
          </p:cNvSpPr>
          <p:nvPr>
            <p:ph type="title"/>
          </p:nvPr>
        </p:nvSpPr>
        <p:spPr>
          <a:xfrm>
            <a:off x="589559" y="630206"/>
            <a:ext cx="4884427" cy="1354042"/>
          </a:xfrm>
        </p:spPr>
        <p:txBody>
          <a:bodyPr vert="horz" lIns="91440" tIns="45720" rIns="91440" bIns="45720" rtlCol="0" anchor="ctr">
            <a:normAutofit fontScale="90000"/>
          </a:bodyPr>
          <a:lstStyle/>
          <a:p>
            <a:r>
              <a:rPr lang="en-US" sz="3600" b="1" dirty="0"/>
              <a:t>8. Best Practices to Reduce Impact on Environment</a:t>
            </a:r>
          </a:p>
        </p:txBody>
      </p:sp>
      <p:grpSp>
        <p:nvGrpSpPr>
          <p:cNvPr id="37" name="Group 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66646A-2B31-4DA4-BA00-F6BF1D2D311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3200" i="1" dirty="0">
                <a:solidFill>
                  <a:schemeClr val="accent2">
                    <a:lumMod val="75000"/>
                  </a:schemeClr>
                </a:solidFill>
              </a:rPr>
              <a:t>8.1 End User</a:t>
            </a:r>
          </a:p>
          <a:p>
            <a:pPr marL="0" indent="0">
              <a:buNone/>
            </a:pPr>
            <a:r>
              <a:rPr lang="en-US" dirty="0"/>
              <a:t>Most personal computers (PC) run even when they are not being used, wasting enormous amount of electricity</a:t>
            </a:r>
          </a:p>
        </p:txBody>
      </p:sp>
      <p:sp>
        <p:nvSpPr>
          <p:cNvPr id="43" name="Rectangle 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8" descr="A picture containing drawing&#10;&#10;Description automatically generated">
            <a:extLst>
              <a:ext uri="{FF2B5EF4-FFF2-40B4-BE49-F238E27FC236}">
                <a16:creationId xmlns:a16="http://schemas.microsoft.com/office/drawing/2014/main" id="{2E7B5B0C-E997-40E7-818F-CA97D3668F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 b="9"/>
          <a:stretch/>
        </p:blipFill>
        <p:spPr>
          <a:xfrm>
            <a:off x="5977788" y="799352"/>
            <a:ext cx="5425410" cy="5259296"/>
          </a:xfrm>
          <a:prstGeom prst="rect">
            <a:avLst/>
          </a:prstGeom>
        </p:spPr>
      </p:pic>
      <p:sp>
        <p:nvSpPr>
          <p:cNvPr id="4" name="Footer Placeholder 3">
            <a:extLst>
              <a:ext uri="{FF2B5EF4-FFF2-40B4-BE49-F238E27FC236}">
                <a16:creationId xmlns:a16="http://schemas.microsoft.com/office/drawing/2014/main" id="{BF4E4865-A820-46FD-AECB-43F44E3CC4D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lnSpc>
                <a:spcPct val="90000"/>
              </a:lnSpc>
              <a:spcAft>
                <a:spcPts val="600"/>
              </a:spcAft>
              <a:defRPr/>
            </a:pPr>
            <a:r>
              <a:rPr lang="en-US" sz="900" i="0" kern="1200">
                <a:solidFill>
                  <a:prstClr val="black">
                    <a:tint val="75000"/>
                  </a:prstClr>
                </a:solidFill>
                <a:latin typeface="Calibri" panose="020F0502020204030204"/>
                <a:ea typeface="+mn-ea"/>
                <a:cs typeface="+mn-cs"/>
              </a:rPr>
              <a:t>Association of Accounting Technicians of Sri Lanka, 2020 </a:t>
            </a:r>
          </a:p>
        </p:txBody>
      </p:sp>
    </p:spTree>
    <p:extLst>
      <p:ext uri="{BB962C8B-B14F-4D97-AF65-F5344CB8AC3E}">
        <p14:creationId xmlns:p14="http://schemas.microsoft.com/office/powerpoint/2010/main" val="733992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CB157-2BDC-455C-B4C3-A34295A04A2E}"/>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i="1" dirty="0">
                <a:solidFill>
                  <a:schemeClr val="accent2">
                    <a:lumMod val="75000"/>
                  </a:schemeClr>
                </a:solidFill>
              </a:rPr>
              <a:t>Reduction of PC Energy Consumption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DF236-0166-4A5E-A982-86B0FFC092B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3600" dirty="0"/>
              <a:t>Enabling power management features</a:t>
            </a:r>
          </a:p>
          <a:p>
            <a:pPr lvl="1"/>
            <a:r>
              <a:rPr lang="en-US" sz="3200" dirty="0"/>
              <a:t>Software solutions can be used in computer power management</a:t>
            </a:r>
          </a:p>
          <a:p>
            <a:endParaRPr lang="en-US" sz="36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bottle&#10;&#10;Description automatically generated">
            <a:extLst>
              <a:ext uri="{FF2B5EF4-FFF2-40B4-BE49-F238E27FC236}">
                <a16:creationId xmlns:a16="http://schemas.microsoft.com/office/drawing/2014/main" id="{811F61CE-777E-43CA-AB6A-9DF12FD845E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66" r="14166" b="1"/>
          <a:stretch/>
        </p:blipFill>
        <p:spPr>
          <a:xfrm>
            <a:off x="5977788" y="799352"/>
            <a:ext cx="5425410" cy="5259296"/>
          </a:xfrm>
          <a:prstGeom prst="rect">
            <a:avLst/>
          </a:prstGeom>
        </p:spPr>
      </p:pic>
      <p:sp>
        <p:nvSpPr>
          <p:cNvPr id="5" name="Footer Placeholder 4">
            <a:extLst>
              <a:ext uri="{FF2B5EF4-FFF2-40B4-BE49-F238E27FC236}">
                <a16:creationId xmlns:a16="http://schemas.microsoft.com/office/drawing/2014/main" id="{78A0244D-A43F-4D0F-9F0E-793FD97F8E1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lnSpc>
                <a:spcPct val="90000"/>
              </a:lnSpc>
              <a:spcAft>
                <a:spcPts val="600"/>
              </a:spcAft>
              <a:defRPr/>
            </a:pPr>
            <a:r>
              <a:rPr lang="en-US" sz="900" i="0" kern="1200">
                <a:solidFill>
                  <a:prstClr val="black">
                    <a:tint val="75000"/>
                  </a:prstClr>
                </a:solidFill>
                <a:latin typeface="Calibri" panose="020F0502020204030204"/>
                <a:ea typeface="+mn-ea"/>
                <a:cs typeface="+mn-cs"/>
              </a:rPr>
              <a:t>Association of Accounting Technicians of Sri Lanka, 2020 </a:t>
            </a:r>
          </a:p>
        </p:txBody>
      </p:sp>
    </p:spTree>
    <p:extLst>
      <p:ext uri="{BB962C8B-B14F-4D97-AF65-F5344CB8AC3E}">
        <p14:creationId xmlns:p14="http://schemas.microsoft.com/office/powerpoint/2010/main" val="3260655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CB157-2BDC-455C-B4C3-A34295A04A2E}"/>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i="1" dirty="0">
                <a:solidFill>
                  <a:schemeClr val="accent2">
                    <a:lumMod val="75000"/>
                  </a:schemeClr>
                </a:solidFill>
              </a:rPr>
              <a:t>Reduction of PC Energy Consumption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DF236-0166-4A5E-A982-86B0FFC092B3}"/>
              </a:ext>
            </a:extLst>
          </p:cNvPr>
          <p:cNvSpPr>
            <a:spLocks noGrp="1"/>
          </p:cNvSpPr>
          <p:nvPr>
            <p:ph sz="half" idx="1"/>
          </p:nvPr>
        </p:nvSpPr>
        <p:spPr>
          <a:xfrm>
            <a:off x="665085" y="2224322"/>
            <a:ext cx="4559425" cy="3032641"/>
          </a:xfrm>
        </p:spPr>
        <p:txBody>
          <a:bodyPr vert="horz" lIns="91440" tIns="45720" rIns="91440" bIns="45720" rtlCol="0" anchor="ctr">
            <a:normAutofit/>
          </a:bodyPr>
          <a:lstStyle/>
          <a:p>
            <a:r>
              <a:rPr lang="en-US" sz="3600" dirty="0"/>
              <a:t>Using thin client/Zero client computers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8A0244D-A43F-4D0F-9F0E-793FD97F8E1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lnSpc>
                <a:spcPct val="90000"/>
              </a:lnSpc>
              <a:spcAft>
                <a:spcPts val="600"/>
              </a:spcAft>
              <a:defRPr/>
            </a:pPr>
            <a:r>
              <a:rPr lang="en-US" sz="900" i="0" kern="1200">
                <a:solidFill>
                  <a:prstClr val="black">
                    <a:tint val="75000"/>
                  </a:prstClr>
                </a:solidFill>
                <a:latin typeface="Calibri" panose="020F0502020204030204"/>
                <a:ea typeface="+mn-ea"/>
                <a:cs typeface="+mn-cs"/>
              </a:rPr>
              <a:t>Association of Accounting Technicians of Sri Lanka, 2020 </a:t>
            </a:r>
          </a:p>
        </p:txBody>
      </p:sp>
      <p:pic>
        <p:nvPicPr>
          <p:cNvPr id="9" name="Content Placeholder 8" descr="A close up of a speaker&#10;&#10;Description automatically generated">
            <a:extLst>
              <a:ext uri="{FF2B5EF4-FFF2-40B4-BE49-F238E27FC236}">
                <a16:creationId xmlns:a16="http://schemas.microsoft.com/office/drawing/2014/main" id="{2B6BF20A-2037-4697-BB15-506A6BEEB2C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285" r="16311"/>
          <a:stretch/>
        </p:blipFill>
        <p:spPr>
          <a:xfrm>
            <a:off x="5815229" y="633520"/>
            <a:ext cx="2753265" cy="4024986"/>
          </a:xfrm>
        </p:spPr>
      </p:pic>
      <p:pic>
        <p:nvPicPr>
          <p:cNvPr id="11" name="Picture 10" descr="A picture containing sitting, monitor, microwave, electronics&#10;&#10;Description automatically generated">
            <a:extLst>
              <a:ext uri="{FF2B5EF4-FFF2-40B4-BE49-F238E27FC236}">
                <a16:creationId xmlns:a16="http://schemas.microsoft.com/office/drawing/2014/main" id="{3872A3E8-8239-4363-AA88-8A3120C2DDE6}"/>
              </a:ext>
            </a:extLst>
          </p:cNvPr>
          <p:cNvPicPr>
            <a:picLocks noChangeAspect="1"/>
          </p:cNvPicPr>
          <p:nvPr/>
        </p:nvPicPr>
        <p:blipFill rotWithShape="1">
          <a:blip r:embed="rId3">
            <a:extLst>
              <a:ext uri="{28A0092B-C50C-407E-A947-70E740481C1C}">
                <a14:useLocalDpi xmlns:a14="http://schemas.microsoft.com/office/drawing/2010/main" val="0"/>
              </a:ext>
            </a:extLst>
          </a:blip>
          <a:srcRect l="22407" t="8375" r="25906" b="8064"/>
          <a:stretch/>
        </p:blipFill>
        <p:spPr>
          <a:xfrm>
            <a:off x="8848016" y="1756944"/>
            <a:ext cx="2753265" cy="4451114"/>
          </a:xfrm>
          <a:prstGeom prst="rect">
            <a:avLst/>
          </a:prstGeom>
        </p:spPr>
      </p:pic>
    </p:spTree>
    <p:extLst>
      <p:ext uri="{BB962C8B-B14F-4D97-AF65-F5344CB8AC3E}">
        <p14:creationId xmlns:p14="http://schemas.microsoft.com/office/powerpoint/2010/main" val="1407376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CB157-2BDC-455C-B4C3-A34295A04A2E}"/>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i="1" dirty="0">
                <a:solidFill>
                  <a:schemeClr val="accent2">
                    <a:lumMod val="75000"/>
                  </a:schemeClr>
                </a:solidFill>
              </a:rPr>
              <a:t>Reduction of PC Energy Consumption</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DF236-0166-4A5E-A982-86B0FFC092B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3600" dirty="0"/>
              <a:t>Using screensavers</a:t>
            </a:r>
          </a:p>
          <a:p>
            <a:r>
              <a:rPr lang="en-US" sz="3200" dirty="0"/>
              <a:t>Software solutions can be used in computer power management</a:t>
            </a:r>
          </a:p>
          <a:p>
            <a:endParaRPr lang="en-US" sz="36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EC164E6F-E8A7-4C7E-86CC-8B6CFFEE49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0223" y="93535"/>
            <a:ext cx="4743450" cy="3781425"/>
          </a:xfrm>
        </p:spPr>
      </p:pic>
      <p:sp>
        <p:nvSpPr>
          <p:cNvPr id="17" name="Content Placeholder 5">
            <a:extLst>
              <a:ext uri="{FF2B5EF4-FFF2-40B4-BE49-F238E27FC236}">
                <a16:creationId xmlns:a16="http://schemas.microsoft.com/office/drawing/2014/main" id="{79CC5B14-C9FE-49DC-A8E0-4A1CD8E78500}"/>
              </a:ext>
            </a:extLst>
          </p:cNvPr>
          <p:cNvSpPr txBox="1">
            <a:spLocks/>
          </p:cNvSpPr>
          <p:nvPr/>
        </p:nvSpPr>
        <p:spPr>
          <a:xfrm>
            <a:off x="6851059" y="758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1" name="Picture 10" descr="A flat screen tv sitting on top of a desk&#10;&#10;Description automatically generated">
            <a:extLst>
              <a:ext uri="{FF2B5EF4-FFF2-40B4-BE49-F238E27FC236}">
                <a16:creationId xmlns:a16="http://schemas.microsoft.com/office/drawing/2014/main" id="{B0258669-15B7-4148-9BC0-F7F8914CB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648" y="3647440"/>
            <a:ext cx="4286250" cy="3209925"/>
          </a:xfrm>
          <a:prstGeom prst="rect">
            <a:avLst/>
          </a:prstGeom>
        </p:spPr>
      </p:pic>
    </p:spTree>
    <p:extLst>
      <p:ext uri="{BB962C8B-B14F-4D97-AF65-F5344CB8AC3E}">
        <p14:creationId xmlns:p14="http://schemas.microsoft.com/office/powerpoint/2010/main" val="56686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F81-6F68-4B22-B073-A08F97A50A68}"/>
              </a:ext>
            </a:extLst>
          </p:cNvPr>
          <p:cNvSpPr>
            <a:spLocks noGrp="1"/>
          </p:cNvSpPr>
          <p:nvPr>
            <p:ph type="title"/>
          </p:nvPr>
        </p:nvSpPr>
        <p:spPr>
          <a:xfrm>
            <a:off x="838200" y="365125"/>
            <a:ext cx="10515600" cy="1325563"/>
          </a:xfrm>
        </p:spPr>
        <p:txBody>
          <a:bodyPr>
            <a:normAutofit/>
          </a:bodyPr>
          <a:lstStyle/>
          <a:p>
            <a:r>
              <a:rPr lang="en-US" sz="4000" i="1" dirty="0">
                <a:solidFill>
                  <a:schemeClr val="accent2">
                    <a:lumMod val="75000"/>
                  </a:schemeClr>
                </a:solidFill>
              </a:rPr>
              <a:t>8.2 Reuse of Computers</a:t>
            </a:r>
          </a:p>
        </p:txBody>
      </p:sp>
      <p:sp>
        <p:nvSpPr>
          <p:cNvPr id="5" name="Footer Placeholder 4">
            <a:extLst>
              <a:ext uri="{FF2B5EF4-FFF2-40B4-BE49-F238E27FC236}">
                <a16:creationId xmlns:a16="http://schemas.microsoft.com/office/drawing/2014/main" id="{A438DA5A-CF00-47B3-97C5-485192B77EB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b="1"/>
              <a:t>Association of Accounting Technicians of Sri Lanka, 2020 </a:t>
            </a:r>
            <a:endParaRPr lang="en-US"/>
          </a:p>
        </p:txBody>
      </p:sp>
      <p:graphicFrame>
        <p:nvGraphicFramePr>
          <p:cNvPr id="7" name="Content Placeholder 6">
            <a:extLst>
              <a:ext uri="{FF2B5EF4-FFF2-40B4-BE49-F238E27FC236}">
                <a16:creationId xmlns:a16="http://schemas.microsoft.com/office/drawing/2014/main" id="{6AC051E4-0170-4022-8D22-763D97C2A5E4}"/>
              </a:ext>
            </a:extLst>
          </p:cNvPr>
          <p:cNvGraphicFramePr>
            <a:graphicFrameLocks noGrp="1"/>
          </p:cNvGraphicFramePr>
          <p:nvPr>
            <p:ph idx="1"/>
            <p:extLst>
              <p:ext uri="{D42A27DB-BD31-4B8C-83A1-F6EECF244321}">
                <p14:modId xmlns:p14="http://schemas.microsoft.com/office/powerpoint/2010/main" val="28952720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22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6E6D-33F1-48BB-B9B2-9586A9C148B7}"/>
              </a:ext>
            </a:extLst>
          </p:cNvPr>
          <p:cNvSpPr>
            <a:spLocks noGrp="1"/>
          </p:cNvSpPr>
          <p:nvPr>
            <p:ph type="title"/>
          </p:nvPr>
        </p:nvSpPr>
        <p:spPr>
          <a:xfrm>
            <a:off x="838199" y="365125"/>
            <a:ext cx="10974050" cy="1325563"/>
          </a:xfrm>
        </p:spPr>
        <p:txBody>
          <a:bodyPr>
            <a:normAutofit fontScale="90000"/>
          </a:bodyPr>
          <a:lstStyle/>
          <a:p>
            <a:r>
              <a:rPr lang="en-US" sz="3900" b="1" dirty="0"/>
              <a:t>Ethical, Social and Legal Environment for Information Systems</a:t>
            </a:r>
            <a:br>
              <a:rPr lang="en-US" sz="3900" b="1" dirty="0"/>
            </a:br>
            <a:r>
              <a:rPr lang="si-LK" sz="3900" b="1" dirty="0"/>
              <a:t>තොරතුරු පද්ධති සඳහා සදාචාරාත්මක, සමාජීය සහ නෛතික පරිසරය</a:t>
            </a:r>
            <a:endParaRPr lang="en-US" sz="3900" b="1" dirty="0"/>
          </a:p>
        </p:txBody>
      </p:sp>
      <p:sp>
        <p:nvSpPr>
          <p:cNvPr id="3" name="Content Placeholder 2">
            <a:extLst>
              <a:ext uri="{FF2B5EF4-FFF2-40B4-BE49-F238E27FC236}">
                <a16:creationId xmlns:a16="http://schemas.microsoft.com/office/drawing/2014/main" id="{D9A81E1B-24DB-4D06-91C7-EAE51669D164}"/>
              </a:ext>
            </a:extLst>
          </p:cNvPr>
          <p:cNvSpPr>
            <a:spLocks noGrp="1"/>
          </p:cNvSpPr>
          <p:nvPr>
            <p:ph idx="1"/>
          </p:nvPr>
        </p:nvSpPr>
        <p:spPr>
          <a:xfrm>
            <a:off x="838200" y="1825625"/>
            <a:ext cx="10515600" cy="4667250"/>
          </a:xfrm>
        </p:spPr>
        <p:txBody>
          <a:bodyPr>
            <a:normAutofit fontScale="77500" lnSpcReduction="20000"/>
          </a:bodyPr>
          <a:lstStyle/>
          <a:p>
            <a:pPr marL="514350" indent="-514350">
              <a:buFont typeface="+mj-lt"/>
              <a:buAutoNum type="arabicParenR"/>
            </a:pPr>
            <a:r>
              <a:rPr lang="en-US" dirty="0">
                <a:solidFill>
                  <a:srgbClr val="7030A0"/>
                </a:solidFill>
              </a:rPr>
              <a:t>Social Networks and Social Media</a:t>
            </a:r>
          </a:p>
          <a:p>
            <a:pPr marL="514350" indent="-514350">
              <a:buFont typeface="+mj-lt"/>
              <a:buAutoNum type="arabicParenR"/>
            </a:pPr>
            <a:r>
              <a:rPr lang="en-US" dirty="0">
                <a:solidFill>
                  <a:srgbClr val="7030A0"/>
                </a:solidFill>
              </a:rPr>
              <a:t>Services Available for Personal Use and Their Features</a:t>
            </a:r>
          </a:p>
          <a:p>
            <a:pPr marL="514350" indent="-514350">
              <a:buFont typeface="+mj-lt"/>
              <a:buAutoNum type="arabicParenR"/>
            </a:pPr>
            <a:r>
              <a:rPr lang="en-US" dirty="0">
                <a:solidFill>
                  <a:srgbClr val="7030A0"/>
                </a:solidFill>
              </a:rPr>
              <a:t>Services Available for Professional Use and Their Features</a:t>
            </a:r>
          </a:p>
          <a:p>
            <a:pPr marL="514350" indent="-514350">
              <a:buFont typeface="+mj-lt"/>
              <a:buAutoNum type="arabicParenR"/>
            </a:pPr>
            <a:r>
              <a:rPr lang="en-US" dirty="0">
                <a:solidFill>
                  <a:srgbClr val="7030A0"/>
                </a:solidFill>
              </a:rPr>
              <a:t>Positive Impacts of Social Media and Networks on Individuals, Society and Business</a:t>
            </a:r>
          </a:p>
          <a:p>
            <a:pPr marL="514350" indent="-514350">
              <a:buFont typeface="+mj-lt"/>
              <a:buAutoNum type="arabicParenR"/>
            </a:pPr>
            <a:r>
              <a:rPr lang="en-US" dirty="0">
                <a:solidFill>
                  <a:srgbClr val="7030A0"/>
                </a:solidFill>
              </a:rPr>
              <a:t>Negative Impacts of Social Media and Networks on Individual and Society</a:t>
            </a:r>
          </a:p>
          <a:p>
            <a:pPr marL="514350" indent="-514350">
              <a:buFont typeface="+mj-lt"/>
              <a:buAutoNum type="arabicParenR"/>
            </a:pPr>
            <a:r>
              <a:rPr lang="en-US" dirty="0">
                <a:solidFill>
                  <a:srgbClr val="00B050"/>
                </a:solidFill>
              </a:rPr>
              <a:t>What Is “Green Computing”</a:t>
            </a:r>
          </a:p>
          <a:p>
            <a:pPr marL="514350" indent="-514350">
              <a:buFont typeface="+mj-lt"/>
              <a:buAutoNum type="arabicParenR"/>
            </a:pPr>
            <a:r>
              <a:rPr lang="en-US" dirty="0">
                <a:solidFill>
                  <a:schemeClr val="accent2">
                    <a:lumMod val="50000"/>
                  </a:schemeClr>
                </a:solidFill>
              </a:rPr>
              <a:t>E-Waste and Its Impact on The Environment</a:t>
            </a:r>
          </a:p>
          <a:p>
            <a:pPr marL="514350" indent="-514350">
              <a:buFont typeface="+mj-lt"/>
              <a:buAutoNum type="arabicParenR"/>
            </a:pPr>
            <a:r>
              <a:rPr lang="en-US" dirty="0">
                <a:solidFill>
                  <a:srgbClr val="00B050"/>
                </a:solidFill>
              </a:rPr>
              <a:t>Best Practices to Reduce Impact on Environment</a:t>
            </a:r>
          </a:p>
          <a:p>
            <a:pPr marL="514350" indent="-514350">
              <a:buFont typeface="+mj-lt"/>
              <a:buAutoNum type="arabicParenR"/>
            </a:pPr>
            <a:r>
              <a:rPr lang="en-US" dirty="0">
                <a:solidFill>
                  <a:srgbClr val="FF0000"/>
                </a:solidFill>
              </a:rPr>
              <a:t>Information Security and Privacy</a:t>
            </a:r>
          </a:p>
          <a:p>
            <a:pPr marL="514350" indent="-514350">
              <a:buFont typeface="+mj-lt"/>
              <a:buAutoNum type="arabicParenR"/>
            </a:pPr>
            <a:r>
              <a:rPr lang="en-US" dirty="0"/>
              <a:t>Basic Understanding of Legal Regulations in Sri Lanka Related to IT and IS</a:t>
            </a:r>
          </a:p>
          <a:p>
            <a:pPr marL="514350" indent="-514350">
              <a:buFont typeface="+mj-lt"/>
              <a:buAutoNum type="arabicParenR"/>
            </a:pPr>
            <a:r>
              <a:rPr lang="en-US" dirty="0">
                <a:solidFill>
                  <a:schemeClr val="accent2">
                    <a:lumMod val="75000"/>
                  </a:schemeClr>
                </a:solidFill>
              </a:rPr>
              <a:t>Cyber Security</a:t>
            </a:r>
          </a:p>
          <a:p>
            <a:pPr marL="514350" indent="-514350">
              <a:buFont typeface="+mj-lt"/>
              <a:buAutoNum type="arabicParenR"/>
            </a:pPr>
            <a:r>
              <a:rPr lang="en-US" dirty="0"/>
              <a:t>Data Protection</a:t>
            </a:r>
          </a:p>
          <a:p>
            <a:endParaRPr lang="en-US" dirty="0"/>
          </a:p>
        </p:txBody>
      </p:sp>
      <p:sp>
        <p:nvSpPr>
          <p:cNvPr id="4" name="Footer Placeholder 3">
            <a:extLst>
              <a:ext uri="{FF2B5EF4-FFF2-40B4-BE49-F238E27FC236}">
                <a16:creationId xmlns:a16="http://schemas.microsoft.com/office/drawing/2014/main" id="{A82766E5-1A7B-4229-A14B-C6769D2698AD}"/>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4045022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lose up of a computer&#10;&#10;Description automatically generated">
            <a:extLst>
              <a:ext uri="{FF2B5EF4-FFF2-40B4-BE49-F238E27FC236}">
                <a16:creationId xmlns:a16="http://schemas.microsoft.com/office/drawing/2014/main" id="{08882BE6-DF92-41DC-87ED-D1CC0F3E6B8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318"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7" descr="A picture containing outdoor, grass, building, mountain&#10;&#10;Description automatically generated">
            <a:extLst>
              <a:ext uri="{FF2B5EF4-FFF2-40B4-BE49-F238E27FC236}">
                <a16:creationId xmlns:a16="http://schemas.microsoft.com/office/drawing/2014/main" id="{2AF061CC-78DB-49B3-9955-F82498759AC2}"/>
              </a:ext>
            </a:extLst>
          </p:cNvPr>
          <p:cNvPicPr>
            <a:picLocks noChangeAspect="1"/>
          </p:cNvPicPr>
          <p:nvPr/>
        </p:nvPicPr>
        <p:blipFill rotWithShape="1">
          <a:blip r:embed="rId3">
            <a:extLst>
              <a:ext uri="{28A0092B-C50C-407E-A947-70E740481C1C}">
                <a14:useLocalDpi xmlns:a14="http://schemas.microsoft.com/office/drawing/2010/main" val="0"/>
              </a:ext>
            </a:extLst>
          </a:blip>
          <a:srcRect t="7116" r="-2" b="682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6" name="Freeform: Shape 2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610559E-A97B-4003-B886-F5EA7CB12329}"/>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i="1" kern="1200" dirty="0">
                <a:solidFill>
                  <a:schemeClr val="accent2">
                    <a:lumMod val="75000"/>
                  </a:schemeClr>
                </a:solidFill>
                <a:latin typeface="+mj-lt"/>
                <a:ea typeface="+mj-ea"/>
                <a:cs typeface="+mj-cs"/>
              </a:rPr>
              <a:t>8.3 Data Centers</a:t>
            </a:r>
          </a:p>
        </p:txBody>
      </p:sp>
      <p:sp>
        <p:nvSpPr>
          <p:cNvPr id="30" name="Rectangle 2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13">
            <a:extLst>
              <a:ext uri="{FF2B5EF4-FFF2-40B4-BE49-F238E27FC236}">
                <a16:creationId xmlns:a16="http://schemas.microsoft.com/office/drawing/2014/main" id="{552EDA17-817B-41C1-B17A-3725FFE024F3}"/>
              </a:ext>
            </a:extLst>
          </p:cNvPr>
          <p:cNvSpPr>
            <a:spLocks noGrp="1"/>
          </p:cNvSpPr>
          <p:nvPr>
            <p:ph sz="half" idx="1"/>
          </p:nvPr>
        </p:nvSpPr>
        <p:spPr>
          <a:xfrm>
            <a:off x="448056" y="2512611"/>
            <a:ext cx="4832803" cy="3664351"/>
          </a:xfrm>
        </p:spPr>
        <p:txBody>
          <a:bodyPr vert="horz" lIns="91440" tIns="45720" rIns="91440" bIns="45720" rtlCol="0">
            <a:normAutofit/>
          </a:bodyPr>
          <a:lstStyle/>
          <a:p>
            <a:r>
              <a:rPr lang="en-US" sz="2400" dirty="0"/>
              <a:t>Data Centre is a building, dedicated space within a building, or a group of buildings used to house computer systems and associated components, such as telecommunications and storage systems</a:t>
            </a:r>
          </a:p>
        </p:txBody>
      </p:sp>
      <p:sp>
        <p:nvSpPr>
          <p:cNvPr id="4" name="Footer Placeholder 3">
            <a:extLst>
              <a:ext uri="{FF2B5EF4-FFF2-40B4-BE49-F238E27FC236}">
                <a16:creationId xmlns:a16="http://schemas.microsoft.com/office/drawing/2014/main" id="{C7D92745-0B34-44F8-B0CA-7B0C2A1CCF21}"/>
              </a:ext>
            </a:extLst>
          </p:cNvPr>
          <p:cNvSpPr>
            <a:spLocks noGrp="1"/>
          </p:cNvSpPr>
          <p:nvPr>
            <p:ph type="ftr" sz="quarter" idx="11"/>
          </p:nvPr>
        </p:nvSpPr>
        <p:spPr>
          <a:xfrm>
            <a:off x="1773936" y="6356350"/>
            <a:ext cx="2994766"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807271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lose up of a computer&#10;&#10;Description automatically generated">
            <a:extLst>
              <a:ext uri="{FF2B5EF4-FFF2-40B4-BE49-F238E27FC236}">
                <a16:creationId xmlns:a16="http://schemas.microsoft.com/office/drawing/2014/main" id="{08882BE6-DF92-41DC-87ED-D1CC0F3E6B8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318"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7" descr="A picture containing outdoor, grass, building, mountain&#10;&#10;Description automatically generated">
            <a:extLst>
              <a:ext uri="{FF2B5EF4-FFF2-40B4-BE49-F238E27FC236}">
                <a16:creationId xmlns:a16="http://schemas.microsoft.com/office/drawing/2014/main" id="{2AF061CC-78DB-49B3-9955-F82498759AC2}"/>
              </a:ext>
            </a:extLst>
          </p:cNvPr>
          <p:cNvPicPr>
            <a:picLocks noChangeAspect="1"/>
          </p:cNvPicPr>
          <p:nvPr/>
        </p:nvPicPr>
        <p:blipFill rotWithShape="1">
          <a:blip r:embed="rId3">
            <a:extLst>
              <a:ext uri="{28A0092B-C50C-407E-A947-70E740481C1C}">
                <a14:useLocalDpi xmlns:a14="http://schemas.microsoft.com/office/drawing/2010/main" val="0"/>
              </a:ext>
            </a:extLst>
          </a:blip>
          <a:srcRect t="7116" r="-2" b="682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6" name="Freeform: Shape 2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610559E-A97B-4003-B886-F5EA7CB12329}"/>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i="1" kern="1200" dirty="0">
                <a:solidFill>
                  <a:schemeClr val="accent2">
                    <a:lumMod val="75000"/>
                  </a:schemeClr>
                </a:solidFill>
                <a:latin typeface="+mj-lt"/>
                <a:ea typeface="+mj-ea"/>
                <a:cs typeface="+mj-cs"/>
              </a:rPr>
              <a:t>8.3 Data Centers</a:t>
            </a:r>
          </a:p>
        </p:txBody>
      </p:sp>
      <p:sp>
        <p:nvSpPr>
          <p:cNvPr id="30" name="Rectangle 2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13">
            <a:extLst>
              <a:ext uri="{FF2B5EF4-FFF2-40B4-BE49-F238E27FC236}">
                <a16:creationId xmlns:a16="http://schemas.microsoft.com/office/drawing/2014/main" id="{552EDA17-817B-41C1-B17A-3725FFE024F3}"/>
              </a:ext>
            </a:extLst>
          </p:cNvPr>
          <p:cNvSpPr>
            <a:spLocks noGrp="1"/>
          </p:cNvSpPr>
          <p:nvPr>
            <p:ph sz="half" idx="1"/>
          </p:nvPr>
        </p:nvSpPr>
        <p:spPr>
          <a:xfrm>
            <a:off x="448056" y="2512611"/>
            <a:ext cx="4832803" cy="3664351"/>
          </a:xfrm>
        </p:spPr>
        <p:txBody>
          <a:bodyPr vert="horz" lIns="91440" tIns="45720" rIns="91440" bIns="45720" rtlCol="0">
            <a:normAutofit/>
          </a:bodyPr>
          <a:lstStyle/>
          <a:p>
            <a:r>
              <a:rPr lang="en-US" sz="2400" dirty="0"/>
              <a:t>The number of server computers in data centers has increased many millions in the last decade, and each server draws far more electricity than earlier models.</a:t>
            </a:r>
          </a:p>
        </p:txBody>
      </p:sp>
      <p:sp>
        <p:nvSpPr>
          <p:cNvPr id="4" name="Footer Placeholder 3">
            <a:extLst>
              <a:ext uri="{FF2B5EF4-FFF2-40B4-BE49-F238E27FC236}">
                <a16:creationId xmlns:a16="http://schemas.microsoft.com/office/drawing/2014/main" id="{C7D92745-0B34-44F8-B0CA-7B0C2A1CCF21}"/>
              </a:ext>
            </a:extLst>
          </p:cNvPr>
          <p:cNvSpPr>
            <a:spLocks noGrp="1"/>
          </p:cNvSpPr>
          <p:nvPr>
            <p:ph type="ftr" sz="quarter" idx="11"/>
          </p:nvPr>
        </p:nvSpPr>
        <p:spPr>
          <a:xfrm>
            <a:off x="1773936" y="6356350"/>
            <a:ext cx="2994766"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983068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lose up of a computer&#10;&#10;Description automatically generated">
            <a:extLst>
              <a:ext uri="{FF2B5EF4-FFF2-40B4-BE49-F238E27FC236}">
                <a16:creationId xmlns:a16="http://schemas.microsoft.com/office/drawing/2014/main" id="{08882BE6-DF92-41DC-87ED-D1CC0F3E6B8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318"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7" descr="A picture containing outdoor, grass, building, mountain&#10;&#10;Description automatically generated">
            <a:extLst>
              <a:ext uri="{FF2B5EF4-FFF2-40B4-BE49-F238E27FC236}">
                <a16:creationId xmlns:a16="http://schemas.microsoft.com/office/drawing/2014/main" id="{2AF061CC-78DB-49B3-9955-F82498759AC2}"/>
              </a:ext>
            </a:extLst>
          </p:cNvPr>
          <p:cNvPicPr>
            <a:picLocks noChangeAspect="1"/>
          </p:cNvPicPr>
          <p:nvPr/>
        </p:nvPicPr>
        <p:blipFill rotWithShape="1">
          <a:blip r:embed="rId3">
            <a:extLst>
              <a:ext uri="{28A0092B-C50C-407E-A947-70E740481C1C}">
                <a14:useLocalDpi xmlns:a14="http://schemas.microsoft.com/office/drawing/2010/main" val="0"/>
              </a:ext>
            </a:extLst>
          </a:blip>
          <a:srcRect t="7116" r="-2" b="682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6" name="Freeform: Shape 2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610559E-A97B-4003-B886-F5EA7CB12329}"/>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i="1" kern="1200" dirty="0">
                <a:solidFill>
                  <a:schemeClr val="accent2">
                    <a:lumMod val="75000"/>
                  </a:schemeClr>
                </a:solidFill>
                <a:latin typeface="+mj-lt"/>
                <a:ea typeface="+mj-ea"/>
                <a:cs typeface="+mj-cs"/>
              </a:rPr>
              <a:t>8.3 Data Centers</a:t>
            </a:r>
          </a:p>
        </p:txBody>
      </p:sp>
      <p:sp>
        <p:nvSpPr>
          <p:cNvPr id="30" name="Rectangle 2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13">
            <a:extLst>
              <a:ext uri="{FF2B5EF4-FFF2-40B4-BE49-F238E27FC236}">
                <a16:creationId xmlns:a16="http://schemas.microsoft.com/office/drawing/2014/main" id="{552EDA17-817B-41C1-B17A-3725FFE024F3}"/>
              </a:ext>
            </a:extLst>
          </p:cNvPr>
          <p:cNvSpPr>
            <a:spLocks noGrp="1"/>
          </p:cNvSpPr>
          <p:nvPr>
            <p:ph sz="half" idx="1"/>
          </p:nvPr>
        </p:nvSpPr>
        <p:spPr>
          <a:xfrm>
            <a:off x="448056" y="2512611"/>
            <a:ext cx="4832803" cy="3664351"/>
          </a:xfrm>
        </p:spPr>
        <p:txBody>
          <a:bodyPr vert="horz" lIns="91440" tIns="45720" rIns="91440" bIns="45720" rtlCol="0">
            <a:normAutofit/>
          </a:bodyPr>
          <a:lstStyle/>
          <a:p>
            <a:r>
              <a:rPr lang="en-US" sz="2400" dirty="0"/>
              <a:t>Data center efficiency can be improved by using new energy-efficient equipment, improving airflow management to reduce cooling requirements, investing in energy management software, and adopting environmentally friendly designs for data centers and new measures to control data centers’ energy consumption.</a:t>
            </a:r>
          </a:p>
        </p:txBody>
      </p:sp>
      <p:sp>
        <p:nvSpPr>
          <p:cNvPr id="4" name="Footer Placeholder 3">
            <a:extLst>
              <a:ext uri="{FF2B5EF4-FFF2-40B4-BE49-F238E27FC236}">
                <a16:creationId xmlns:a16="http://schemas.microsoft.com/office/drawing/2014/main" id="{C7D92745-0B34-44F8-B0CA-7B0C2A1CCF21}"/>
              </a:ext>
            </a:extLst>
          </p:cNvPr>
          <p:cNvSpPr>
            <a:spLocks noGrp="1"/>
          </p:cNvSpPr>
          <p:nvPr>
            <p:ph type="ftr" sz="quarter" idx="11"/>
          </p:nvPr>
        </p:nvSpPr>
        <p:spPr>
          <a:xfrm>
            <a:off x="1773936" y="6356350"/>
            <a:ext cx="2994766"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1275861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C75D7DD-8978-4068-87E5-0715CF8C0EA1}"/>
              </a:ext>
            </a:extLst>
          </p:cNvPr>
          <p:cNvGraphicFramePr>
            <a:graphicFrameLocks noGrp="1"/>
          </p:cNvGraphicFramePr>
          <p:nvPr>
            <p:ph idx="1"/>
            <p:extLst>
              <p:ext uri="{D42A27DB-BD31-4B8C-83A1-F6EECF244321}">
                <p14:modId xmlns:p14="http://schemas.microsoft.com/office/powerpoint/2010/main" val="446573522"/>
              </p:ext>
            </p:extLst>
          </p:nvPr>
        </p:nvGraphicFramePr>
        <p:xfrm>
          <a:off x="838200" y="497915"/>
          <a:ext cx="10515599" cy="586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93ED6255-B008-4E2A-9317-7D809D32F166}"/>
              </a:ext>
            </a:extLst>
          </p:cNvPr>
          <p:cNvSpPr>
            <a:spLocks noGrp="1"/>
          </p:cNvSpPr>
          <p:nvPr>
            <p:ph type="ftr" sz="quarter" idx="11"/>
          </p:nvPr>
        </p:nvSpPr>
        <p:spPr/>
        <p:txBody>
          <a:bodyPr/>
          <a:lstStyle/>
          <a:p>
            <a:r>
              <a:rPr lang="en-US" b="1"/>
              <a:t>Association of Accounting Technicians of Sri Lanka, 2020 </a:t>
            </a:r>
            <a:endParaRPr lang="en-US" dirty="0"/>
          </a:p>
        </p:txBody>
      </p:sp>
    </p:spTree>
    <p:extLst>
      <p:ext uri="{BB962C8B-B14F-4D97-AF65-F5344CB8AC3E}">
        <p14:creationId xmlns:p14="http://schemas.microsoft.com/office/powerpoint/2010/main" val="967014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building, front, man&#10;&#10;Description automatically generated">
            <a:extLst>
              <a:ext uri="{FF2B5EF4-FFF2-40B4-BE49-F238E27FC236}">
                <a16:creationId xmlns:a16="http://schemas.microsoft.com/office/drawing/2014/main" id="{365300DA-FB62-4040-8B0A-A606FB40EB60}"/>
              </a:ext>
            </a:extLst>
          </p:cNvPr>
          <p:cNvPicPr>
            <a:picLocks noChangeAspect="1"/>
          </p:cNvPicPr>
          <p:nvPr/>
        </p:nvPicPr>
        <p:blipFill rotWithShape="1">
          <a:blip r:embed="rId2">
            <a:extLst>
              <a:ext uri="{28A0092B-C50C-407E-A947-70E740481C1C}">
                <a14:useLocalDpi xmlns:a14="http://schemas.microsoft.com/office/drawing/2010/main" val="0"/>
              </a:ext>
            </a:extLst>
          </a:blip>
          <a:srcRect l="21633" r="17885"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5" name="Freeform: Shape 1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F6312-BDFF-422F-9E75-7CFA191114EA}"/>
              </a:ext>
            </a:extLst>
          </p:cNvPr>
          <p:cNvSpPr>
            <a:spLocks noGrp="1"/>
          </p:cNvSpPr>
          <p:nvPr>
            <p:ph type="title"/>
          </p:nvPr>
        </p:nvSpPr>
        <p:spPr>
          <a:xfrm>
            <a:off x="374904" y="856488"/>
            <a:ext cx="4992624" cy="1243584"/>
          </a:xfrm>
        </p:spPr>
        <p:txBody>
          <a:bodyPr anchor="ctr">
            <a:normAutofit/>
          </a:bodyPr>
          <a:lstStyle/>
          <a:p>
            <a:r>
              <a:rPr lang="en-US" sz="3600" i="1" dirty="0">
                <a:solidFill>
                  <a:schemeClr val="accent2">
                    <a:lumMod val="75000"/>
                  </a:schemeClr>
                </a:solidFill>
              </a:rPr>
              <a:t>Energy Conservation</a:t>
            </a:r>
          </a:p>
        </p:txBody>
      </p:sp>
      <p:sp>
        <p:nvSpPr>
          <p:cNvPr id="19" name="Rectangle 1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1E8314F9-6001-41BC-9D99-42E6AC416D60}"/>
              </a:ext>
            </a:extLst>
          </p:cNvPr>
          <p:cNvSpPr>
            <a:spLocks noGrp="1"/>
          </p:cNvSpPr>
          <p:nvPr>
            <p:ph idx="1"/>
          </p:nvPr>
        </p:nvSpPr>
        <p:spPr>
          <a:xfrm>
            <a:off x="374903" y="2270514"/>
            <a:ext cx="5246407" cy="3874361"/>
          </a:xfrm>
        </p:spPr>
        <p:txBody>
          <a:bodyPr anchor="t">
            <a:noAutofit/>
          </a:bodyPr>
          <a:lstStyle/>
          <a:p>
            <a:r>
              <a:rPr lang="en-US" sz="2200" dirty="0"/>
              <a:t>Companies like IBM, Hewlett Packard, and </a:t>
            </a:r>
            <a:r>
              <a:rPr lang="en-US" sz="2200" dirty="0" err="1"/>
              <a:t>SprayCool</a:t>
            </a:r>
            <a:r>
              <a:rPr lang="en-US" sz="2200" dirty="0"/>
              <a:t> are working on technologies such as liquid cooling, nano-fluid cooling systems, and in-server, in-rack, and in-row cooling. </a:t>
            </a:r>
          </a:p>
          <a:p>
            <a:r>
              <a:rPr lang="en-US" sz="2200" dirty="0"/>
              <a:t>Other novel ways of making a data center more environmentally friendly include using new high-density servers, using hydrogen fuel cells as alternative green power sources, and applying virtualization technologies that reduce the total power consumption of servers and lower the heat generated</a:t>
            </a:r>
          </a:p>
        </p:txBody>
      </p:sp>
      <p:sp>
        <p:nvSpPr>
          <p:cNvPr id="5" name="Footer Placeholder 4">
            <a:extLst>
              <a:ext uri="{FF2B5EF4-FFF2-40B4-BE49-F238E27FC236}">
                <a16:creationId xmlns:a16="http://schemas.microsoft.com/office/drawing/2014/main" id="{49502CCD-FCD9-4FD2-913D-1D76F55583DE}"/>
              </a:ext>
            </a:extLst>
          </p:cNvPr>
          <p:cNvSpPr>
            <a:spLocks noGrp="1"/>
          </p:cNvSpPr>
          <p:nvPr>
            <p:ph type="ftr" sz="quarter" idx="11"/>
          </p:nvPr>
        </p:nvSpPr>
        <p:spPr>
          <a:xfrm>
            <a:off x="1756880" y="6356350"/>
            <a:ext cx="2943135" cy="365125"/>
          </a:xfrm>
        </p:spPr>
        <p:txBody>
          <a:bodyPr>
            <a:normAutofit/>
          </a:bodyPr>
          <a:lstStyle/>
          <a:p>
            <a:pPr algn="r">
              <a:lnSpc>
                <a:spcPct val="90000"/>
              </a:lnSpc>
              <a:spcAft>
                <a:spcPts val="600"/>
              </a:spcAft>
            </a:pPr>
            <a:r>
              <a:rPr lang="en-US" sz="900" b="1">
                <a:solidFill>
                  <a:schemeClr val="tx1">
                    <a:lumMod val="50000"/>
                    <a:lumOff val="50000"/>
                  </a:schemeClr>
                </a:solidFill>
              </a:rPr>
              <a:t>Association of Accounting Technicians of Sri Lanka, 2020 </a:t>
            </a:r>
            <a:endParaRPr lang="en-US" sz="900">
              <a:solidFill>
                <a:schemeClr val="tx1">
                  <a:lumMod val="50000"/>
                  <a:lumOff val="50000"/>
                </a:schemeClr>
              </a:solidFill>
            </a:endParaRPr>
          </a:p>
        </p:txBody>
      </p:sp>
    </p:spTree>
    <p:extLst>
      <p:ext uri="{BB962C8B-B14F-4D97-AF65-F5344CB8AC3E}">
        <p14:creationId xmlns:p14="http://schemas.microsoft.com/office/powerpoint/2010/main" val="2120986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5300DA-FB62-4040-8B0A-A606FB40EB60}"/>
              </a:ext>
            </a:extLst>
          </p:cNvPr>
          <p:cNvPicPr>
            <a:picLocks noChangeAspect="1"/>
          </p:cNvPicPr>
          <p:nvPr/>
        </p:nvPicPr>
        <p:blipFill rotWithShape="1">
          <a:blip r:embed="rId2">
            <a:extLst>
              <a:ext uri="{28A0092B-C50C-407E-A947-70E740481C1C}">
                <a14:useLocalDpi xmlns:a14="http://schemas.microsoft.com/office/drawing/2010/main" val="0"/>
              </a:ext>
            </a:extLst>
          </a:blip>
          <a:srcRect b="7311"/>
          <a:stretch/>
        </p:blipFill>
        <p:spPr>
          <a:xfrm>
            <a:off x="4883022" y="480138"/>
            <a:ext cx="7308978" cy="546651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5" name="Freeform: Shape 1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F6312-BDFF-422F-9E75-7CFA191114EA}"/>
              </a:ext>
            </a:extLst>
          </p:cNvPr>
          <p:cNvSpPr>
            <a:spLocks noGrp="1"/>
          </p:cNvSpPr>
          <p:nvPr>
            <p:ph type="title"/>
          </p:nvPr>
        </p:nvSpPr>
        <p:spPr>
          <a:xfrm>
            <a:off x="374904" y="856488"/>
            <a:ext cx="4992624" cy="1243584"/>
          </a:xfrm>
        </p:spPr>
        <p:txBody>
          <a:bodyPr anchor="ctr">
            <a:normAutofit/>
          </a:bodyPr>
          <a:lstStyle/>
          <a:p>
            <a:r>
              <a:rPr lang="en-US" sz="3600" i="1" dirty="0">
                <a:solidFill>
                  <a:schemeClr val="accent2">
                    <a:lumMod val="75000"/>
                  </a:schemeClr>
                </a:solidFill>
              </a:rPr>
              <a:t>Eco-friendly Design</a:t>
            </a:r>
          </a:p>
        </p:txBody>
      </p:sp>
      <p:sp>
        <p:nvSpPr>
          <p:cNvPr id="19" name="Rectangle 1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1E8314F9-6001-41BC-9D99-42E6AC416D60}"/>
              </a:ext>
            </a:extLst>
          </p:cNvPr>
          <p:cNvSpPr>
            <a:spLocks noGrp="1"/>
          </p:cNvSpPr>
          <p:nvPr>
            <p:ph idx="1"/>
          </p:nvPr>
        </p:nvSpPr>
        <p:spPr>
          <a:xfrm>
            <a:off x="374904" y="2522949"/>
            <a:ext cx="5065776" cy="3402363"/>
          </a:xfrm>
        </p:spPr>
        <p:txBody>
          <a:bodyPr anchor="t">
            <a:normAutofit/>
          </a:bodyPr>
          <a:lstStyle/>
          <a:p>
            <a:r>
              <a:rPr lang="en-US" sz="2000" dirty="0"/>
              <a:t>Use of environmentally friendly materials for constructions</a:t>
            </a:r>
          </a:p>
          <a:p>
            <a:r>
              <a:rPr lang="en-US" sz="2000" dirty="0"/>
              <a:t>Use of both natural light as well as green power (Renewable energy - </a:t>
            </a:r>
            <a:r>
              <a:rPr lang="en-US" sz="2000" dirty="0" err="1"/>
              <a:t>පුනර්ජනනීය</a:t>
            </a:r>
            <a:r>
              <a:rPr lang="en-US" sz="2000" dirty="0"/>
              <a:t> </a:t>
            </a:r>
            <a:r>
              <a:rPr lang="en-US" sz="2000" dirty="0" err="1"/>
              <a:t>බලශක්තිය</a:t>
            </a:r>
            <a:r>
              <a:rPr lang="en-US" sz="2000" dirty="0"/>
              <a:t>)</a:t>
            </a:r>
          </a:p>
          <a:p>
            <a:r>
              <a:rPr lang="en-US" sz="2000" dirty="0"/>
              <a:t>Can get tax incentives and gain a competitive advantage</a:t>
            </a:r>
          </a:p>
        </p:txBody>
      </p:sp>
      <p:sp>
        <p:nvSpPr>
          <p:cNvPr id="5" name="Footer Placeholder 4">
            <a:extLst>
              <a:ext uri="{FF2B5EF4-FFF2-40B4-BE49-F238E27FC236}">
                <a16:creationId xmlns:a16="http://schemas.microsoft.com/office/drawing/2014/main" id="{49502CCD-FCD9-4FD2-913D-1D76F55583DE}"/>
              </a:ext>
            </a:extLst>
          </p:cNvPr>
          <p:cNvSpPr>
            <a:spLocks noGrp="1"/>
          </p:cNvSpPr>
          <p:nvPr>
            <p:ph type="ftr" sz="quarter" idx="11"/>
          </p:nvPr>
        </p:nvSpPr>
        <p:spPr>
          <a:xfrm>
            <a:off x="1756880" y="6356350"/>
            <a:ext cx="2943135" cy="365125"/>
          </a:xfrm>
        </p:spPr>
        <p:txBody>
          <a:bodyPr>
            <a:normAutofit/>
          </a:bodyPr>
          <a:lstStyle/>
          <a:p>
            <a:pPr algn="r">
              <a:lnSpc>
                <a:spcPct val="90000"/>
              </a:lnSpc>
              <a:spcAft>
                <a:spcPts val="600"/>
              </a:spcAft>
            </a:pPr>
            <a:r>
              <a:rPr lang="en-US" sz="900" b="1">
                <a:solidFill>
                  <a:schemeClr val="tx1">
                    <a:lumMod val="50000"/>
                    <a:lumOff val="50000"/>
                  </a:schemeClr>
                </a:solidFill>
              </a:rPr>
              <a:t>Association of Accounting Technicians of Sri Lanka, 2020 </a:t>
            </a:r>
            <a:endParaRPr lang="en-US" sz="900">
              <a:solidFill>
                <a:schemeClr val="tx1">
                  <a:lumMod val="50000"/>
                  <a:lumOff val="50000"/>
                </a:schemeClr>
              </a:solidFill>
            </a:endParaRPr>
          </a:p>
        </p:txBody>
      </p:sp>
    </p:spTree>
    <p:extLst>
      <p:ext uri="{BB962C8B-B14F-4D97-AF65-F5344CB8AC3E}">
        <p14:creationId xmlns:p14="http://schemas.microsoft.com/office/powerpoint/2010/main" val="246905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5300DA-FB62-4040-8B0A-A606FB40EB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83022" y="202657"/>
            <a:ext cx="7308978" cy="6452696"/>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5" name="Freeform: Shape 1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CF6312-BDFF-422F-9E75-7CFA191114EA}"/>
              </a:ext>
            </a:extLst>
          </p:cNvPr>
          <p:cNvSpPr>
            <a:spLocks noGrp="1"/>
          </p:cNvSpPr>
          <p:nvPr>
            <p:ph type="title"/>
          </p:nvPr>
        </p:nvSpPr>
        <p:spPr>
          <a:xfrm>
            <a:off x="374904" y="856488"/>
            <a:ext cx="4992624" cy="1243584"/>
          </a:xfrm>
        </p:spPr>
        <p:txBody>
          <a:bodyPr anchor="ctr">
            <a:normAutofit/>
          </a:bodyPr>
          <a:lstStyle/>
          <a:p>
            <a:r>
              <a:rPr lang="en-US" sz="3600" i="1" dirty="0">
                <a:solidFill>
                  <a:schemeClr val="accent2">
                    <a:lumMod val="75000"/>
                  </a:schemeClr>
                </a:solidFill>
              </a:rPr>
              <a:t>Virtualization</a:t>
            </a:r>
          </a:p>
        </p:txBody>
      </p:sp>
      <p:sp>
        <p:nvSpPr>
          <p:cNvPr id="19" name="Rectangle 1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1E8314F9-6001-41BC-9D99-42E6AC416D60}"/>
              </a:ext>
            </a:extLst>
          </p:cNvPr>
          <p:cNvSpPr>
            <a:spLocks noGrp="1"/>
          </p:cNvSpPr>
          <p:nvPr>
            <p:ph idx="1"/>
          </p:nvPr>
        </p:nvSpPr>
        <p:spPr>
          <a:xfrm>
            <a:off x="374903" y="2270514"/>
            <a:ext cx="5246407" cy="3874361"/>
          </a:xfrm>
        </p:spPr>
        <p:txBody>
          <a:bodyPr anchor="t">
            <a:noAutofit/>
          </a:bodyPr>
          <a:lstStyle/>
          <a:p>
            <a:r>
              <a:rPr lang="en-US" sz="2200" dirty="0"/>
              <a:t>In virtualization, one physical server hosts multiple virtual servers</a:t>
            </a:r>
          </a:p>
          <a:p>
            <a:r>
              <a:rPr lang="en-US" sz="2200" dirty="0"/>
              <a:t>Can host multiple virtual servers on a smaller number of more powerful servers, using less electricity and simplifying the data center</a:t>
            </a:r>
          </a:p>
        </p:txBody>
      </p:sp>
      <p:sp>
        <p:nvSpPr>
          <p:cNvPr id="5" name="Footer Placeholder 4">
            <a:extLst>
              <a:ext uri="{FF2B5EF4-FFF2-40B4-BE49-F238E27FC236}">
                <a16:creationId xmlns:a16="http://schemas.microsoft.com/office/drawing/2014/main" id="{49502CCD-FCD9-4FD2-913D-1D76F55583DE}"/>
              </a:ext>
            </a:extLst>
          </p:cNvPr>
          <p:cNvSpPr>
            <a:spLocks noGrp="1"/>
          </p:cNvSpPr>
          <p:nvPr>
            <p:ph type="ftr" sz="quarter" idx="11"/>
          </p:nvPr>
        </p:nvSpPr>
        <p:spPr>
          <a:xfrm>
            <a:off x="1756880" y="6356350"/>
            <a:ext cx="2943135" cy="365125"/>
          </a:xfrm>
        </p:spPr>
        <p:txBody>
          <a:bodyPr>
            <a:normAutofit/>
          </a:bodyPr>
          <a:lstStyle/>
          <a:p>
            <a:pPr algn="r">
              <a:lnSpc>
                <a:spcPct val="90000"/>
              </a:lnSpc>
              <a:spcAft>
                <a:spcPts val="600"/>
              </a:spcAft>
            </a:pPr>
            <a:r>
              <a:rPr lang="en-US" sz="900" b="1">
                <a:solidFill>
                  <a:schemeClr val="tx1">
                    <a:lumMod val="50000"/>
                    <a:lumOff val="50000"/>
                  </a:schemeClr>
                </a:solidFill>
              </a:rPr>
              <a:t>Association of Accounting Technicians of Sri Lanka, 2020 </a:t>
            </a:r>
            <a:endParaRPr lang="en-US" sz="900">
              <a:solidFill>
                <a:schemeClr val="tx1">
                  <a:lumMod val="50000"/>
                  <a:lumOff val="50000"/>
                </a:schemeClr>
              </a:solidFill>
            </a:endParaRPr>
          </a:p>
        </p:txBody>
      </p:sp>
    </p:spTree>
    <p:extLst>
      <p:ext uri="{BB962C8B-B14F-4D97-AF65-F5344CB8AC3E}">
        <p14:creationId xmlns:p14="http://schemas.microsoft.com/office/powerpoint/2010/main" val="48159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mputer&#10;&#10;Description automatically generated">
            <a:extLst>
              <a:ext uri="{FF2B5EF4-FFF2-40B4-BE49-F238E27FC236}">
                <a16:creationId xmlns:a16="http://schemas.microsoft.com/office/drawing/2014/main" id="{6EBB578E-BC6E-453F-9100-0D91312BF858}"/>
              </a:ext>
            </a:extLst>
          </p:cNvPr>
          <p:cNvPicPr>
            <a:picLocks noChangeAspect="1"/>
          </p:cNvPicPr>
          <p:nvPr/>
        </p:nvPicPr>
        <p:blipFill rotWithShape="1">
          <a:blip r:embed="rId2">
            <a:extLst>
              <a:ext uri="{28A0092B-C50C-407E-A947-70E740481C1C}">
                <a14:useLocalDpi xmlns:a14="http://schemas.microsoft.com/office/drawing/2010/main" val="0"/>
              </a:ext>
            </a:extLst>
          </a:blip>
          <a:srcRect l="2118" t="4109" r="14618" b="-6849"/>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2" name="Freeform: Shape 2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324FCF-90A9-4F7F-AB54-D09AAFBEBF51}"/>
              </a:ext>
            </a:extLst>
          </p:cNvPr>
          <p:cNvSpPr>
            <a:spLocks noGrp="1"/>
          </p:cNvSpPr>
          <p:nvPr>
            <p:ph type="title"/>
          </p:nvPr>
        </p:nvSpPr>
        <p:spPr>
          <a:xfrm>
            <a:off x="374904" y="856488"/>
            <a:ext cx="4992624" cy="1243584"/>
          </a:xfrm>
        </p:spPr>
        <p:txBody>
          <a:bodyPr anchor="ctr">
            <a:normAutofit/>
          </a:bodyPr>
          <a:lstStyle/>
          <a:p>
            <a:r>
              <a:rPr lang="en-US" sz="3600" i="1" dirty="0">
                <a:solidFill>
                  <a:schemeClr val="accent2">
                    <a:lumMod val="75000"/>
                  </a:schemeClr>
                </a:solidFill>
              </a:rPr>
              <a:t>Green Computer Design</a:t>
            </a:r>
          </a:p>
        </p:txBody>
      </p:sp>
      <p:sp>
        <p:nvSpPr>
          <p:cNvPr id="26" name="Rectangle 2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68F4D2-9EAF-4BDB-9F85-4F0A2FF36CAD}"/>
              </a:ext>
            </a:extLst>
          </p:cNvPr>
          <p:cNvSpPr>
            <a:spLocks noGrp="1"/>
          </p:cNvSpPr>
          <p:nvPr>
            <p:ph idx="1"/>
          </p:nvPr>
        </p:nvSpPr>
        <p:spPr>
          <a:xfrm>
            <a:off x="374904" y="2373049"/>
            <a:ext cx="5065776" cy="3719849"/>
          </a:xfrm>
        </p:spPr>
        <p:txBody>
          <a:bodyPr anchor="t">
            <a:normAutofit fontScale="92500"/>
          </a:bodyPr>
          <a:lstStyle/>
          <a:p>
            <a:r>
              <a:rPr lang="en-US" dirty="0"/>
              <a:t>Green computer design aims to reduce the environmental impact of computers by adopting new technologies and using new techniques to consume less and less of electrical power and non-toxic materials while balancing environmental compatibility with economic viability and performance.</a:t>
            </a:r>
          </a:p>
        </p:txBody>
      </p:sp>
      <p:sp>
        <p:nvSpPr>
          <p:cNvPr id="4" name="Footer Placeholder 3">
            <a:extLst>
              <a:ext uri="{FF2B5EF4-FFF2-40B4-BE49-F238E27FC236}">
                <a16:creationId xmlns:a16="http://schemas.microsoft.com/office/drawing/2014/main" id="{6429A038-D042-4995-BCFC-5725FA9FF1C3}"/>
              </a:ext>
            </a:extLst>
          </p:cNvPr>
          <p:cNvSpPr>
            <a:spLocks noGrp="1"/>
          </p:cNvSpPr>
          <p:nvPr>
            <p:ph type="ftr" sz="quarter" idx="11"/>
          </p:nvPr>
        </p:nvSpPr>
        <p:spPr>
          <a:xfrm>
            <a:off x="1756880" y="6356350"/>
            <a:ext cx="2943135" cy="365125"/>
          </a:xfrm>
        </p:spPr>
        <p:txBody>
          <a:bodyPr>
            <a:normAutofit/>
          </a:bodyPr>
          <a:lstStyle/>
          <a:p>
            <a:pPr algn="r">
              <a:lnSpc>
                <a:spcPct val="90000"/>
              </a:lnSpc>
              <a:spcAft>
                <a:spcPts val="600"/>
              </a:spcAft>
            </a:pPr>
            <a:r>
              <a:rPr lang="en-US" sz="900">
                <a:solidFill>
                  <a:schemeClr val="tx1">
                    <a:lumMod val="50000"/>
                    <a:lumOff val="50000"/>
                  </a:schemeClr>
                </a:solidFill>
              </a:rPr>
              <a:t>Association of Accounting Technicians of Sri Lanka, 2020 </a:t>
            </a:r>
          </a:p>
        </p:txBody>
      </p:sp>
    </p:spTree>
    <p:extLst>
      <p:ext uri="{BB962C8B-B14F-4D97-AF65-F5344CB8AC3E}">
        <p14:creationId xmlns:p14="http://schemas.microsoft.com/office/powerpoint/2010/main" val="2692246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9. Information Security and Privacy</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2347206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keyboard&#10;&#10;Description automatically generated">
            <a:extLst>
              <a:ext uri="{FF2B5EF4-FFF2-40B4-BE49-F238E27FC236}">
                <a16:creationId xmlns:a16="http://schemas.microsoft.com/office/drawing/2014/main" id="{D7ACBD21-B225-4415-B761-CE5D161323AB}"/>
              </a:ext>
            </a:extLst>
          </p:cNvPr>
          <p:cNvPicPr>
            <a:picLocks noChangeAspect="1"/>
          </p:cNvPicPr>
          <p:nvPr/>
        </p:nvPicPr>
        <p:blipFill rotWithShape="1">
          <a:blip r:embed="rId2">
            <a:extLst>
              <a:ext uri="{28A0092B-C50C-407E-A947-70E740481C1C}">
                <a14:useLocalDpi xmlns:a14="http://schemas.microsoft.com/office/drawing/2010/main" val="0"/>
              </a:ext>
            </a:extLst>
          </a:blip>
          <a:srcRect l="14827" r="14566"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3" name="Freeform: Shape 1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76C8CD-1B31-4078-A41A-D3311B9D0906}"/>
              </a:ext>
            </a:extLst>
          </p:cNvPr>
          <p:cNvSpPr>
            <a:spLocks noGrp="1"/>
          </p:cNvSpPr>
          <p:nvPr>
            <p:ph type="title"/>
          </p:nvPr>
        </p:nvSpPr>
        <p:spPr>
          <a:xfrm>
            <a:off x="374904" y="856488"/>
            <a:ext cx="4992624" cy="1243584"/>
          </a:xfrm>
        </p:spPr>
        <p:txBody>
          <a:bodyPr anchor="ctr">
            <a:normAutofit/>
          </a:bodyPr>
          <a:lstStyle/>
          <a:p>
            <a:r>
              <a:rPr lang="en-US" sz="3400" i="1" dirty="0">
                <a:solidFill>
                  <a:schemeClr val="accent2">
                    <a:lumMod val="75000"/>
                  </a:schemeClr>
                </a:solidFill>
              </a:rPr>
              <a:t>What Is Information Security?</a:t>
            </a:r>
          </a:p>
        </p:txBody>
      </p:sp>
      <p:sp>
        <p:nvSpPr>
          <p:cNvPr id="17" name="Rectangle 1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B8B5DE8-E9D7-4DE1-BE47-E172D501312D}"/>
              </a:ext>
            </a:extLst>
          </p:cNvPr>
          <p:cNvSpPr>
            <a:spLocks noGrp="1"/>
          </p:cNvSpPr>
          <p:nvPr>
            <p:ph idx="1"/>
          </p:nvPr>
        </p:nvSpPr>
        <p:spPr>
          <a:xfrm>
            <a:off x="374904" y="2522949"/>
            <a:ext cx="5065776" cy="3623724"/>
          </a:xfrm>
        </p:spPr>
        <p:txBody>
          <a:bodyPr anchor="t">
            <a:normAutofit/>
          </a:bodyPr>
          <a:lstStyle/>
          <a:p>
            <a:r>
              <a:rPr lang="en-US" dirty="0"/>
              <a:t>Information security (infosec), is a set of practices intended to keep data secure from unauthorized access or alterations, both when it's being stored and when it's being transmitted from one machine or physical location to another.</a:t>
            </a:r>
          </a:p>
          <a:p>
            <a:endParaRPr lang="en-US" sz="2000" dirty="0"/>
          </a:p>
        </p:txBody>
      </p:sp>
      <p:sp>
        <p:nvSpPr>
          <p:cNvPr id="4" name="Footer Placeholder 3">
            <a:extLst>
              <a:ext uri="{FF2B5EF4-FFF2-40B4-BE49-F238E27FC236}">
                <a16:creationId xmlns:a16="http://schemas.microsoft.com/office/drawing/2014/main" id="{FF50957B-2B7E-48CA-96DA-54555FCBD214}"/>
              </a:ext>
            </a:extLst>
          </p:cNvPr>
          <p:cNvSpPr>
            <a:spLocks noGrp="1"/>
          </p:cNvSpPr>
          <p:nvPr>
            <p:ph type="ftr" sz="quarter" idx="11"/>
          </p:nvPr>
        </p:nvSpPr>
        <p:spPr>
          <a:xfrm>
            <a:off x="1756880" y="6356350"/>
            <a:ext cx="2943135" cy="365125"/>
          </a:xfrm>
        </p:spPr>
        <p:txBody>
          <a:bodyPr>
            <a:normAutofit/>
          </a:bodyPr>
          <a:lstStyle/>
          <a:p>
            <a:pPr algn="r">
              <a:lnSpc>
                <a:spcPct val="90000"/>
              </a:lnSpc>
              <a:spcAft>
                <a:spcPts val="600"/>
              </a:spcAft>
            </a:pPr>
            <a:r>
              <a:rPr lang="en-US" sz="900">
                <a:solidFill>
                  <a:schemeClr val="tx1">
                    <a:lumMod val="50000"/>
                    <a:lumOff val="50000"/>
                  </a:schemeClr>
                </a:solidFill>
              </a:rPr>
              <a:t>Association of Accounting Technicians of Sri Lanka, 2020 </a:t>
            </a:r>
          </a:p>
        </p:txBody>
      </p:sp>
    </p:spTree>
    <p:extLst>
      <p:ext uri="{BB962C8B-B14F-4D97-AF65-F5344CB8AC3E}">
        <p14:creationId xmlns:p14="http://schemas.microsoft.com/office/powerpoint/2010/main" val="179020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1. Social Networks and Social Media</a:t>
            </a:r>
            <a:endParaRPr lang="en-US" sz="7200" kern="1200" dirty="0">
              <a:solidFill>
                <a:schemeClr val="tx1"/>
              </a:solidFill>
              <a:latin typeface="+mj-lt"/>
              <a:ea typeface="+mj-ea"/>
              <a:cs typeface="+mj-cs"/>
            </a:endParaRPr>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3515958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12423CE-EED6-424F-97D0-10C518E5B309}"/>
              </a:ext>
            </a:extLst>
          </p:cNvPr>
          <p:cNvGraphicFramePr>
            <a:graphicFrameLocks noGrp="1"/>
          </p:cNvGraphicFramePr>
          <p:nvPr>
            <p:ph idx="1"/>
            <p:extLst>
              <p:ext uri="{D42A27DB-BD31-4B8C-83A1-F6EECF244321}">
                <p14:modId xmlns:p14="http://schemas.microsoft.com/office/powerpoint/2010/main" val="54366391"/>
              </p:ext>
            </p:extLst>
          </p:nvPr>
        </p:nvGraphicFramePr>
        <p:xfrm>
          <a:off x="1394085" y="194872"/>
          <a:ext cx="9188971" cy="6327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25A2898-6E3F-44D3-A193-CEDBD175157F}"/>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343841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6B631-24C6-48AF-B275-202A34F1802F}"/>
              </a:ext>
            </a:extLst>
          </p:cNvPr>
          <p:cNvSpPr>
            <a:spLocks noGrp="1"/>
          </p:cNvSpPr>
          <p:nvPr>
            <p:ph type="title"/>
          </p:nvPr>
        </p:nvSpPr>
        <p:spPr>
          <a:xfrm>
            <a:off x="841248" y="251312"/>
            <a:ext cx="10506456" cy="1010264"/>
          </a:xfrm>
        </p:spPr>
        <p:txBody>
          <a:bodyPr anchor="ctr">
            <a:normAutofit/>
          </a:bodyPr>
          <a:lstStyle/>
          <a:p>
            <a:r>
              <a:rPr lang="en-US" i="1" dirty="0">
                <a:solidFill>
                  <a:schemeClr val="accent2">
                    <a:lumMod val="75000"/>
                  </a:schemeClr>
                </a:solidFill>
              </a:rPr>
              <a:t>Information Security Concepts</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F990E14E-EE44-4AC1-94D2-CBA25B70AD1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Association of Accounting Technicians of Sri Lanka, 2020 </a:t>
            </a:r>
          </a:p>
        </p:txBody>
      </p:sp>
      <p:graphicFrame>
        <p:nvGraphicFramePr>
          <p:cNvPr id="6" name="Content Placeholder 2">
            <a:extLst>
              <a:ext uri="{FF2B5EF4-FFF2-40B4-BE49-F238E27FC236}">
                <a16:creationId xmlns:a16="http://schemas.microsoft.com/office/drawing/2014/main" id="{B271C293-CC01-4861-A465-3726D5CA80B7}"/>
              </a:ext>
            </a:extLst>
          </p:cNvPr>
          <p:cNvGraphicFramePr>
            <a:graphicFrameLocks noGrp="1"/>
          </p:cNvGraphicFramePr>
          <p:nvPr>
            <p:ph idx="1"/>
            <p:extLst>
              <p:ext uri="{D42A27DB-BD31-4B8C-83A1-F6EECF244321}">
                <p14:modId xmlns:p14="http://schemas.microsoft.com/office/powerpoint/2010/main" val="286898736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581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CF27-8486-4A7F-978E-517ABEE9BE95}"/>
              </a:ext>
            </a:extLst>
          </p:cNvPr>
          <p:cNvSpPr>
            <a:spLocks noGrp="1"/>
          </p:cNvSpPr>
          <p:nvPr>
            <p:ph type="title"/>
          </p:nvPr>
        </p:nvSpPr>
        <p:spPr>
          <a:xfrm>
            <a:off x="841248" y="251312"/>
            <a:ext cx="10506456" cy="1010264"/>
          </a:xfrm>
        </p:spPr>
        <p:txBody>
          <a:bodyPr anchor="ctr">
            <a:normAutofit/>
          </a:bodyPr>
          <a:lstStyle/>
          <a:p>
            <a:r>
              <a:rPr lang="en-US" sz="3100" i="1" dirty="0">
                <a:solidFill>
                  <a:schemeClr val="accent2">
                    <a:lumMod val="75000"/>
                  </a:schemeClr>
                </a:solidFill>
              </a:rPr>
              <a:t>Common Intentional and Malicious Information Security Threats</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C8710CCA-DAF5-438B-A963-E8B306A8E42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Association of Accounting Technicians of Sri Lanka, 2020 </a:t>
            </a:r>
          </a:p>
        </p:txBody>
      </p:sp>
      <p:graphicFrame>
        <p:nvGraphicFramePr>
          <p:cNvPr id="6" name="Content Placeholder 2">
            <a:extLst>
              <a:ext uri="{FF2B5EF4-FFF2-40B4-BE49-F238E27FC236}">
                <a16:creationId xmlns:a16="http://schemas.microsoft.com/office/drawing/2014/main" id="{D499D41A-98B1-4B8D-9FFE-9AA44A22A746}"/>
              </a:ext>
            </a:extLst>
          </p:cNvPr>
          <p:cNvGraphicFramePr>
            <a:graphicFrameLocks noGrp="1"/>
          </p:cNvGraphicFramePr>
          <p:nvPr>
            <p:ph idx="1"/>
            <p:extLst>
              <p:ext uri="{D42A27DB-BD31-4B8C-83A1-F6EECF244321}">
                <p14:modId xmlns:p14="http://schemas.microsoft.com/office/powerpoint/2010/main" val="127158416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510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1EAA94A-CD8A-4988-B0D2-7EEB24AA5530}"/>
              </a:ext>
            </a:extLst>
          </p:cNvPr>
          <p:cNvSpPr>
            <a:spLocks noGrp="1"/>
          </p:cNvSpPr>
          <p:nvPr>
            <p:ph type="title"/>
          </p:nvPr>
        </p:nvSpPr>
        <p:spPr>
          <a:xfrm>
            <a:off x="838200" y="365125"/>
            <a:ext cx="5393361" cy="1325563"/>
          </a:xfrm>
        </p:spPr>
        <p:txBody>
          <a:bodyPr>
            <a:normAutofit/>
          </a:bodyPr>
          <a:lstStyle/>
          <a:p>
            <a:r>
              <a:rPr lang="en-US" dirty="0"/>
              <a:t>What is Privacy?</a:t>
            </a:r>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F5D8ACA-1210-430F-B756-3E0E898CB007}"/>
              </a:ext>
            </a:extLst>
          </p:cNvPr>
          <p:cNvSpPr>
            <a:spLocks noGrp="1"/>
          </p:cNvSpPr>
          <p:nvPr>
            <p:ph idx="1"/>
          </p:nvPr>
        </p:nvSpPr>
        <p:spPr>
          <a:xfrm>
            <a:off x="838200" y="1825625"/>
            <a:ext cx="5393361" cy="4351338"/>
          </a:xfrm>
        </p:spPr>
        <p:txBody>
          <a:bodyPr>
            <a:normAutofit/>
          </a:bodyPr>
          <a:lstStyle/>
          <a:p>
            <a:r>
              <a:rPr lang="en-US"/>
              <a:t>Privacy means the right of an individual to control his or her own data and to specify how those data are collected, used, and shared.</a:t>
            </a:r>
            <a:endParaRPr lang="en-US" dirty="0"/>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n">
            <a:extLst>
              <a:ext uri="{FF2B5EF4-FFF2-40B4-BE49-F238E27FC236}">
                <a16:creationId xmlns:a16="http://schemas.microsoft.com/office/drawing/2014/main" id="{10DBD70A-0D79-4345-BF9C-2337A4946B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8"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8CE543C-1295-469D-9C90-5D4BFAC15806}"/>
              </a:ext>
            </a:extLst>
          </p:cNvPr>
          <p:cNvSpPr>
            <a:spLocks noGrp="1"/>
          </p:cNvSpPr>
          <p:nvPr>
            <p:ph type="ftr" sz="quarter" idx="11"/>
          </p:nvPr>
        </p:nvSpPr>
        <p:spPr>
          <a:xfrm>
            <a:off x="2858610" y="6356350"/>
            <a:ext cx="3372951" cy="365125"/>
          </a:xfrm>
        </p:spPr>
        <p:txBody>
          <a:bodyPr>
            <a:normAutofit/>
          </a:bodyPr>
          <a:lstStyle/>
          <a:p>
            <a:pPr algn="r">
              <a:spcAft>
                <a:spcPts val="600"/>
              </a:spcAft>
            </a:pPr>
            <a:r>
              <a:rPr lang="en-US" sz="1100"/>
              <a:t>Association of Accounting Technicians of Sri Lanka, 2020 </a:t>
            </a:r>
          </a:p>
        </p:txBody>
      </p: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35826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10. Legal Regulations in Sri Lanka Related to IT and IS</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888223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FDE36F-548C-4F36-8B27-1CA8F372ED0D}"/>
              </a:ext>
            </a:extLst>
          </p:cNvPr>
          <p:cNvSpPr>
            <a:spLocks noGrp="1"/>
          </p:cNvSpPr>
          <p:nvPr>
            <p:ph type="title"/>
          </p:nvPr>
        </p:nvSpPr>
        <p:spPr>
          <a:xfrm>
            <a:off x="391378" y="320675"/>
            <a:ext cx="11407487" cy="1325563"/>
          </a:xfrm>
        </p:spPr>
        <p:txBody>
          <a:bodyPr>
            <a:normAutofit/>
          </a:bodyPr>
          <a:lstStyle/>
          <a:p>
            <a:r>
              <a:rPr lang="en-US" sz="4200" i="1" dirty="0">
                <a:solidFill>
                  <a:schemeClr val="accent2">
                    <a:lumMod val="75000"/>
                  </a:schemeClr>
                </a:solidFill>
              </a:rPr>
              <a:t>Legal Regulations in Sri Lanka Related to IT and IS</a:t>
            </a:r>
          </a:p>
        </p:txBody>
      </p:sp>
      <p:sp>
        <p:nvSpPr>
          <p:cNvPr id="4" name="Footer Placeholder 3">
            <a:extLst>
              <a:ext uri="{FF2B5EF4-FFF2-40B4-BE49-F238E27FC236}">
                <a16:creationId xmlns:a16="http://schemas.microsoft.com/office/drawing/2014/main" id="{E9F50FBB-5B62-4EED-B07E-62E49D328A6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Association of Accounting Technicians of Sri Lanka, 2020 </a:t>
            </a:r>
          </a:p>
        </p:txBody>
      </p:sp>
      <p:graphicFrame>
        <p:nvGraphicFramePr>
          <p:cNvPr id="8" name="Content Placeholder 5">
            <a:extLst>
              <a:ext uri="{FF2B5EF4-FFF2-40B4-BE49-F238E27FC236}">
                <a16:creationId xmlns:a16="http://schemas.microsoft.com/office/drawing/2014/main" id="{1BDA54BC-148B-42A9-BA89-A733A3D43842}"/>
              </a:ext>
            </a:extLst>
          </p:cNvPr>
          <p:cNvGraphicFramePr>
            <a:graphicFrameLocks noGrp="1"/>
          </p:cNvGraphicFramePr>
          <p:nvPr>
            <p:ph idx="1"/>
            <p:extLst>
              <p:ext uri="{D42A27DB-BD31-4B8C-83A1-F6EECF244321}">
                <p14:modId xmlns:p14="http://schemas.microsoft.com/office/powerpoint/2010/main" val="3059494715"/>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512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07CF78-EAFB-4E5E-BA4F-7C17E1BE0AE5}"/>
              </a:ext>
            </a:extLst>
          </p:cNvPr>
          <p:cNvSpPr>
            <a:spLocks noGrp="1"/>
          </p:cNvSpPr>
          <p:nvPr>
            <p:ph type="title"/>
          </p:nvPr>
        </p:nvSpPr>
        <p:spPr>
          <a:xfrm>
            <a:off x="438912" y="664666"/>
            <a:ext cx="4837176" cy="1243584"/>
          </a:xfrm>
        </p:spPr>
        <p:txBody>
          <a:bodyPr>
            <a:normAutofit fontScale="90000"/>
          </a:bodyPr>
          <a:lstStyle/>
          <a:p>
            <a:r>
              <a:rPr lang="en-US" sz="3600" i="1" dirty="0">
                <a:solidFill>
                  <a:schemeClr val="accent2">
                    <a:lumMod val="75000"/>
                  </a:schemeClr>
                </a:solidFill>
              </a:rPr>
              <a:t>Intellectual Property Act No 36 of 2003</a:t>
            </a:r>
            <a:br>
              <a:rPr lang="en-US" sz="3600" i="1" dirty="0">
                <a:solidFill>
                  <a:schemeClr val="accent2">
                    <a:lumMod val="75000"/>
                  </a:schemeClr>
                </a:solidFill>
              </a:rPr>
            </a:br>
            <a:r>
              <a:rPr lang="en-US" sz="3100" i="1" dirty="0">
                <a:solidFill>
                  <a:schemeClr val="accent2">
                    <a:lumMod val="75000"/>
                  </a:schemeClr>
                </a:solidFill>
              </a:rPr>
              <a:t>(</a:t>
            </a:r>
            <a:r>
              <a:rPr lang="si-LK" sz="3100" i="1" dirty="0">
                <a:solidFill>
                  <a:schemeClr val="accent2">
                    <a:lumMod val="75000"/>
                  </a:schemeClr>
                </a:solidFill>
              </a:rPr>
              <a:t>2003 අංක 36 දරන බුද්ධිමය දේපළ පනත</a:t>
            </a:r>
            <a:r>
              <a:rPr lang="en-US" sz="3100" i="1" dirty="0">
                <a:solidFill>
                  <a:schemeClr val="accent2">
                    <a:lumMod val="75000"/>
                  </a:schemeClr>
                </a:solidFill>
              </a:rPr>
              <a:t>)</a:t>
            </a:r>
            <a:endParaRPr lang="en-US" sz="3600" i="1" dirty="0">
              <a:solidFill>
                <a:schemeClr val="accent2">
                  <a:lumMod val="75000"/>
                </a:schemeClr>
              </a:solidFill>
            </a:endParaRPr>
          </a:p>
        </p:txBody>
      </p:sp>
      <p:sp>
        <p:nvSpPr>
          <p:cNvPr id="21" name="Rectangle 20">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19DD07-8DFD-4EF2-88B9-459D46EA6A50}"/>
              </a:ext>
            </a:extLst>
          </p:cNvPr>
          <p:cNvSpPr>
            <a:spLocks noGrp="1"/>
          </p:cNvSpPr>
          <p:nvPr>
            <p:ph idx="1"/>
          </p:nvPr>
        </p:nvSpPr>
        <p:spPr>
          <a:xfrm>
            <a:off x="438912" y="2514600"/>
            <a:ext cx="4837176" cy="3666744"/>
          </a:xfrm>
        </p:spPr>
        <p:txBody>
          <a:bodyPr>
            <a:normAutofit/>
          </a:bodyPr>
          <a:lstStyle/>
          <a:p>
            <a:r>
              <a:rPr lang="en-US" dirty="0"/>
              <a:t>Main objective is to protect intellectual properties such as Copy right, patents, trademarks, trade names etc.</a:t>
            </a:r>
          </a:p>
          <a:p>
            <a:r>
              <a:rPr lang="en-US" dirty="0"/>
              <a:t>National Intellectual Property Office (</a:t>
            </a:r>
            <a:r>
              <a:rPr lang="en-US" dirty="0" err="1"/>
              <a:t>NIPO</a:t>
            </a:r>
            <a:r>
              <a:rPr lang="en-US" dirty="0"/>
              <a:t>) is the sole authority that administering intellectual properties</a:t>
            </a:r>
          </a:p>
        </p:txBody>
      </p:sp>
      <p:pic>
        <p:nvPicPr>
          <p:cNvPr id="10" name="Picture 9">
            <a:extLst>
              <a:ext uri="{FF2B5EF4-FFF2-40B4-BE49-F238E27FC236}">
                <a16:creationId xmlns:a16="http://schemas.microsoft.com/office/drawing/2014/main" id="{8F81B90C-EEA6-429C-9EC8-E66ED265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87208">
            <a:off x="6761988" y="583207"/>
            <a:ext cx="2112264" cy="2112264"/>
          </a:xfrm>
          <a:prstGeom prst="rect">
            <a:avLst/>
          </a:prstGeom>
        </p:spPr>
      </p:pic>
      <p:pic>
        <p:nvPicPr>
          <p:cNvPr id="6" name="Picture 5" descr="A close up of a sign&#10;&#10;Description automatically generated">
            <a:extLst>
              <a:ext uri="{FF2B5EF4-FFF2-40B4-BE49-F238E27FC236}">
                <a16:creationId xmlns:a16="http://schemas.microsoft.com/office/drawing/2014/main" id="{79BA9B41-6140-42CC-8726-5930496D8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10499">
            <a:off x="9485340" y="583207"/>
            <a:ext cx="2112264" cy="2112264"/>
          </a:xfrm>
          <a:prstGeom prst="rect">
            <a:avLst/>
          </a:prstGeom>
        </p:spPr>
      </p:pic>
      <p:pic>
        <p:nvPicPr>
          <p:cNvPr id="8" name="Picture 7">
            <a:extLst>
              <a:ext uri="{FF2B5EF4-FFF2-40B4-BE49-F238E27FC236}">
                <a16:creationId xmlns:a16="http://schemas.microsoft.com/office/drawing/2014/main" id="{5126259A-EF05-45FB-9B7C-8FCB9243C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55704">
            <a:off x="7137874" y="2897934"/>
            <a:ext cx="4083843" cy="3283410"/>
          </a:xfrm>
          <a:prstGeom prst="rect">
            <a:avLst/>
          </a:prstGeom>
        </p:spPr>
      </p:pic>
      <p:sp>
        <p:nvSpPr>
          <p:cNvPr id="4" name="Footer Placeholder 3">
            <a:extLst>
              <a:ext uri="{FF2B5EF4-FFF2-40B4-BE49-F238E27FC236}">
                <a16:creationId xmlns:a16="http://schemas.microsoft.com/office/drawing/2014/main" id="{7AE7F053-5C3F-4510-895E-8C943763DD3A}"/>
              </a:ext>
            </a:extLst>
          </p:cNvPr>
          <p:cNvSpPr>
            <a:spLocks noGrp="1"/>
          </p:cNvSpPr>
          <p:nvPr>
            <p:ph type="ftr" sz="quarter" idx="11"/>
          </p:nvPr>
        </p:nvSpPr>
        <p:spPr>
          <a:xfrm>
            <a:off x="6565392" y="6355080"/>
            <a:ext cx="3765768" cy="365125"/>
          </a:xfrm>
        </p:spPr>
        <p:txBody>
          <a:bodyPr>
            <a:normAutofit/>
          </a:bodyPr>
          <a:lstStyle/>
          <a:p>
            <a:pPr algn="l">
              <a:spcAft>
                <a:spcPts val="600"/>
              </a:spcAft>
            </a:pPr>
            <a:r>
              <a:rPr lang="en-US">
                <a:solidFill>
                  <a:schemeClr val="tx1">
                    <a:lumMod val="50000"/>
                    <a:lumOff val="50000"/>
                  </a:schemeClr>
                </a:solidFill>
              </a:rPr>
              <a:t>Association of Accounting Technicians of Sri Lanka, 2020 </a:t>
            </a:r>
          </a:p>
        </p:txBody>
      </p:sp>
    </p:spTree>
    <p:extLst>
      <p:ext uri="{BB962C8B-B14F-4D97-AF65-F5344CB8AC3E}">
        <p14:creationId xmlns:p14="http://schemas.microsoft.com/office/powerpoint/2010/main" val="1925985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6F11-ADDE-439C-ABB9-1AA793EB7E06}"/>
              </a:ext>
            </a:extLst>
          </p:cNvPr>
          <p:cNvSpPr>
            <a:spLocks noGrp="1"/>
          </p:cNvSpPr>
          <p:nvPr>
            <p:ph type="title"/>
          </p:nvPr>
        </p:nvSpPr>
        <p:spPr/>
        <p:txBody>
          <a:bodyPr>
            <a:noAutofit/>
          </a:bodyPr>
          <a:lstStyle/>
          <a:p>
            <a:r>
              <a:rPr lang="en-US" sz="3600" i="1" dirty="0">
                <a:solidFill>
                  <a:schemeClr val="accent2">
                    <a:lumMod val="75000"/>
                  </a:schemeClr>
                </a:solidFill>
              </a:rPr>
              <a:t>Information and Communication Technology Act No 27 of 2003 (</a:t>
            </a:r>
            <a:r>
              <a:rPr lang="si-LK" sz="3600" i="1" dirty="0">
                <a:solidFill>
                  <a:schemeClr val="accent2">
                    <a:lumMod val="75000"/>
                  </a:schemeClr>
                </a:solidFill>
              </a:rPr>
              <a:t>2003 අංක 27 දරන තොරතුරු හා සන්නිවේදන තාක්ෂණ පනත</a:t>
            </a:r>
            <a:r>
              <a:rPr lang="en-US" sz="36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B7CCBDE6-60CD-4CF2-97AF-588B2AA84F17}"/>
              </a:ext>
            </a:extLst>
          </p:cNvPr>
          <p:cNvSpPr>
            <a:spLocks noGrp="1"/>
          </p:cNvSpPr>
          <p:nvPr>
            <p:ph idx="1"/>
          </p:nvPr>
        </p:nvSpPr>
        <p:spPr/>
        <p:txBody>
          <a:bodyPr>
            <a:normAutofit fontScale="92500" lnSpcReduction="10000"/>
          </a:bodyPr>
          <a:lstStyle/>
          <a:p>
            <a:r>
              <a:rPr lang="en-US" dirty="0"/>
              <a:t>The Information and Communication Technology Agency of Sri Lanka (</a:t>
            </a:r>
            <a:r>
              <a:rPr lang="en-US" dirty="0" err="1"/>
              <a:t>ICTA</a:t>
            </a:r>
            <a:r>
              <a:rPr lang="en-US" dirty="0"/>
              <a:t>) was established in July 2003 and pursuant to Information and Communication Technology Act No. 27 of 2003, (ICT Act)</a:t>
            </a:r>
          </a:p>
          <a:p>
            <a:r>
              <a:rPr lang="en-US" dirty="0" err="1"/>
              <a:t>ICTA</a:t>
            </a:r>
            <a:r>
              <a:rPr lang="en-US" dirty="0"/>
              <a:t> was empowered to formulate and implement strategies and programs in both the Government and the private sector </a:t>
            </a:r>
          </a:p>
          <a:p>
            <a:r>
              <a:rPr lang="en-US" dirty="0" err="1"/>
              <a:t>ICTA</a:t>
            </a:r>
            <a:r>
              <a:rPr lang="en-US" dirty="0"/>
              <a:t> prepared programs and strategies on Information and Communication Technology, which are presently embodied in the “e-Sri Lanka Development Project”.</a:t>
            </a:r>
          </a:p>
          <a:p>
            <a:endParaRPr lang="en-US" dirty="0"/>
          </a:p>
          <a:p>
            <a:r>
              <a:rPr lang="en-US" dirty="0"/>
              <a:t>INFORMATION AND COMMUNICATION. TECHNOLOGY (AMENDMENT). ACT, No. 33 OF 2008</a:t>
            </a:r>
          </a:p>
          <a:p>
            <a:endParaRPr lang="en-US" dirty="0"/>
          </a:p>
        </p:txBody>
      </p:sp>
      <p:sp>
        <p:nvSpPr>
          <p:cNvPr id="4" name="Footer Placeholder 3">
            <a:extLst>
              <a:ext uri="{FF2B5EF4-FFF2-40B4-BE49-F238E27FC236}">
                <a16:creationId xmlns:a16="http://schemas.microsoft.com/office/drawing/2014/main" id="{0D3412B6-8AEE-4C40-A589-3D7A833D4FA7}"/>
              </a:ext>
            </a:extLst>
          </p:cNvPr>
          <p:cNvSpPr>
            <a:spLocks noGrp="1"/>
          </p:cNvSpPr>
          <p:nvPr>
            <p:ph type="ftr" sz="quarter" idx="11"/>
          </p:nvPr>
        </p:nvSpPr>
        <p:spPr/>
        <p:txBody>
          <a:bodyPr/>
          <a:lstStyle/>
          <a:p>
            <a:r>
              <a:rPr lang="en-US"/>
              <a:t>Association of Accounting Technicians of Sri Lanka, 2020 </a:t>
            </a:r>
            <a:endParaRPr lang="en-US" dirty="0"/>
          </a:p>
        </p:txBody>
      </p:sp>
      <p:pic>
        <p:nvPicPr>
          <p:cNvPr id="6" name="Picture 5" descr="A drawing of a face&#10;&#10;Description automatically generated">
            <a:extLst>
              <a:ext uri="{FF2B5EF4-FFF2-40B4-BE49-F238E27FC236}">
                <a16:creationId xmlns:a16="http://schemas.microsoft.com/office/drawing/2014/main" id="{89D4E55A-8371-4A95-B214-F24BE1E87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952" y="5573285"/>
            <a:ext cx="3467100" cy="1314450"/>
          </a:xfrm>
          <a:prstGeom prst="rect">
            <a:avLst/>
          </a:prstGeom>
        </p:spPr>
      </p:pic>
    </p:spTree>
    <p:extLst>
      <p:ext uri="{BB962C8B-B14F-4D97-AF65-F5344CB8AC3E}">
        <p14:creationId xmlns:p14="http://schemas.microsoft.com/office/powerpoint/2010/main" val="1635264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32AF-2770-4C68-8E99-C36D50733D45}"/>
              </a:ext>
            </a:extLst>
          </p:cNvPr>
          <p:cNvSpPr>
            <a:spLocks noGrp="1"/>
          </p:cNvSpPr>
          <p:nvPr>
            <p:ph type="title"/>
          </p:nvPr>
        </p:nvSpPr>
        <p:spPr>
          <a:xfrm>
            <a:off x="1136428" y="627564"/>
            <a:ext cx="7474172" cy="1325563"/>
          </a:xfrm>
        </p:spPr>
        <p:txBody>
          <a:bodyPr>
            <a:normAutofit fontScale="90000"/>
          </a:bodyPr>
          <a:lstStyle/>
          <a:p>
            <a:r>
              <a:rPr lang="en-US" sz="3200" i="1" dirty="0">
                <a:solidFill>
                  <a:schemeClr val="accent2">
                    <a:lumMod val="75000"/>
                  </a:schemeClr>
                </a:solidFill>
              </a:rPr>
              <a:t>Payment and Settlement Systems Act No 28 of 2005 (</a:t>
            </a:r>
            <a:r>
              <a:rPr lang="si-LK" sz="3200" i="1" dirty="0">
                <a:solidFill>
                  <a:schemeClr val="accent2">
                    <a:lumMod val="75000"/>
                  </a:schemeClr>
                </a:solidFill>
              </a:rPr>
              <a:t>2005 අංක 28 දරන ගෙවීම් හා බේරුම් කිරීමේ පද්ධති පනත</a:t>
            </a:r>
            <a:r>
              <a:rPr lang="en-US" sz="32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145A02F9-347F-4F41-9563-91586B61E4F2}"/>
              </a:ext>
            </a:extLst>
          </p:cNvPr>
          <p:cNvSpPr>
            <a:spLocks noGrp="1"/>
          </p:cNvSpPr>
          <p:nvPr>
            <p:ph idx="1"/>
          </p:nvPr>
        </p:nvSpPr>
        <p:spPr>
          <a:xfrm>
            <a:off x="1136429" y="2278173"/>
            <a:ext cx="7474171" cy="4078177"/>
          </a:xfrm>
        </p:spPr>
        <p:txBody>
          <a:bodyPr anchor="ctr">
            <a:normAutofit fontScale="92500"/>
          </a:bodyPr>
          <a:lstStyle/>
          <a:p>
            <a:pPr marL="0" indent="0">
              <a:buNone/>
            </a:pPr>
            <a:r>
              <a:rPr lang="en-US" dirty="0"/>
              <a:t>Objectives of the Act</a:t>
            </a:r>
          </a:p>
          <a:p>
            <a:r>
              <a:rPr lang="en-US" dirty="0"/>
              <a:t>to provide for the regulation, supervision and monitoring of payment, clearing and settlement systems</a:t>
            </a:r>
          </a:p>
          <a:p>
            <a:r>
              <a:rPr lang="en-US" dirty="0"/>
              <a:t>to provide for the disposition of securities in securities accounts maintained at the Central Bank</a:t>
            </a:r>
          </a:p>
          <a:p>
            <a:r>
              <a:rPr lang="en-US" dirty="0"/>
              <a:t>to provide for the regulation, supervision and monitoring of providers of money services</a:t>
            </a:r>
          </a:p>
          <a:p>
            <a:r>
              <a:rPr lang="en-US" dirty="0"/>
              <a:t>to facilitate the electronic presentment of cheques</a:t>
            </a:r>
          </a:p>
        </p:txBody>
      </p:sp>
      <p:sp>
        <p:nvSpPr>
          <p:cNvPr id="4" name="Footer Placeholder 3">
            <a:extLst>
              <a:ext uri="{FF2B5EF4-FFF2-40B4-BE49-F238E27FC236}">
                <a16:creationId xmlns:a16="http://schemas.microsoft.com/office/drawing/2014/main" id="{744C83AA-7E49-4F1B-A02E-A20241182956}"/>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A14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9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 picture containing drawing&#10;&#10;Description automatically generated">
            <a:extLst>
              <a:ext uri="{FF2B5EF4-FFF2-40B4-BE49-F238E27FC236}">
                <a16:creationId xmlns:a16="http://schemas.microsoft.com/office/drawing/2014/main" id="{899D4B75-C4E5-49DC-96BA-C0A6A5F3182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501" r="19074"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04948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2424-FDC0-4558-8084-7BEB453D0FF9}"/>
              </a:ext>
            </a:extLst>
          </p:cNvPr>
          <p:cNvSpPr>
            <a:spLocks noGrp="1"/>
          </p:cNvSpPr>
          <p:nvPr>
            <p:ph type="title"/>
          </p:nvPr>
        </p:nvSpPr>
        <p:spPr>
          <a:xfrm>
            <a:off x="1136428" y="627564"/>
            <a:ext cx="7474172" cy="1325563"/>
          </a:xfrm>
        </p:spPr>
        <p:txBody>
          <a:bodyPr>
            <a:normAutofit fontScale="90000"/>
          </a:bodyPr>
          <a:lstStyle/>
          <a:p>
            <a:r>
              <a:rPr lang="en-US" sz="3200" i="1" dirty="0">
                <a:solidFill>
                  <a:schemeClr val="accent2">
                    <a:lumMod val="75000"/>
                  </a:schemeClr>
                </a:solidFill>
              </a:rPr>
              <a:t>Electronic Transactions Act No 19 of 2006 (</a:t>
            </a:r>
            <a:r>
              <a:rPr lang="si-LK" sz="3200" i="1" dirty="0">
                <a:solidFill>
                  <a:schemeClr val="accent2">
                    <a:lumMod val="75000"/>
                  </a:schemeClr>
                </a:solidFill>
              </a:rPr>
              <a:t>2006 අංක 19 දරන ඉ‍ලෙක්ට්‍රොනික ගනුදෙනු පනත</a:t>
            </a:r>
            <a:r>
              <a:rPr lang="en-US" sz="32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D56168AE-57E0-491E-8E15-2E9DF25FD610}"/>
              </a:ext>
            </a:extLst>
          </p:cNvPr>
          <p:cNvSpPr>
            <a:spLocks noGrp="1"/>
          </p:cNvSpPr>
          <p:nvPr>
            <p:ph idx="1"/>
          </p:nvPr>
        </p:nvSpPr>
        <p:spPr>
          <a:xfrm>
            <a:off x="1136429" y="2278173"/>
            <a:ext cx="7362994" cy="3952263"/>
          </a:xfrm>
        </p:spPr>
        <p:txBody>
          <a:bodyPr anchor="ctr">
            <a:normAutofit fontScale="92500"/>
          </a:bodyPr>
          <a:lstStyle/>
          <a:p>
            <a:pPr marL="0" indent="0">
              <a:buNone/>
            </a:pPr>
            <a:r>
              <a:rPr lang="en-US" sz="2400" dirty="0"/>
              <a:t>Objectives of the Act</a:t>
            </a:r>
          </a:p>
          <a:p>
            <a:r>
              <a:rPr lang="en-US" sz="2400" dirty="0"/>
              <a:t>to facilitate domestic and international electronic commerce</a:t>
            </a:r>
          </a:p>
          <a:p>
            <a:r>
              <a:rPr lang="en-US" sz="2400" dirty="0"/>
              <a:t>to encourage the use of reliable forms of electronic commerce</a:t>
            </a:r>
          </a:p>
          <a:p>
            <a:r>
              <a:rPr lang="en-US" sz="2400" dirty="0"/>
              <a:t>to facilitate electronic filing of documents with government and to promote efficient delivery of government services by means of reliable forms of electronic communications</a:t>
            </a:r>
          </a:p>
          <a:p>
            <a:r>
              <a:rPr lang="en-US" sz="2400" dirty="0"/>
              <a:t>to promote public confidence in the authenticity, integrity and reliability of data messages and electronic communications</a:t>
            </a:r>
          </a:p>
        </p:txBody>
      </p:sp>
      <p:sp>
        <p:nvSpPr>
          <p:cNvPr id="4" name="Footer Placeholder 3">
            <a:extLst>
              <a:ext uri="{FF2B5EF4-FFF2-40B4-BE49-F238E27FC236}">
                <a16:creationId xmlns:a16="http://schemas.microsoft.com/office/drawing/2014/main" id="{BCB45985-33BB-4B32-BF9D-D553097DB851}"/>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F5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a:extLst>
              <a:ext uri="{FF2B5EF4-FFF2-40B4-BE49-F238E27FC236}">
                <a16:creationId xmlns:a16="http://schemas.microsoft.com/office/drawing/2014/main" id="{2BE55A9B-3A02-4B32-8DE4-A2580564EB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61" r="-8" b="-8"/>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3334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91C1B-4967-45CE-A518-69ABFCDB741C}"/>
              </a:ext>
            </a:extLst>
          </p:cNvPr>
          <p:cNvSpPr>
            <a:spLocks noGrp="1"/>
          </p:cNvSpPr>
          <p:nvPr>
            <p:ph type="title"/>
          </p:nvPr>
        </p:nvSpPr>
        <p:spPr>
          <a:xfrm>
            <a:off x="1197864" y="891539"/>
            <a:ext cx="5715000" cy="1346693"/>
          </a:xfrm>
        </p:spPr>
        <p:txBody>
          <a:bodyPr>
            <a:normAutofit/>
          </a:bodyPr>
          <a:lstStyle/>
          <a:p>
            <a:r>
              <a:rPr lang="en-US" sz="4000" b="1"/>
              <a:t>1. Social Networks and Social Media</a:t>
            </a:r>
          </a:p>
        </p:txBody>
      </p:sp>
      <p:sp>
        <p:nvSpPr>
          <p:cNvPr id="1029" name="Rectangle 72">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2D394B1-4EC2-439B-B230-4F4A1EACC5B5}"/>
              </a:ext>
            </a:extLst>
          </p:cNvPr>
          <p:cNvSpPr>
            <a:spLocks noGrp="1"/>
          </p:cNvSpPr>
          <p:nvPr>
            <p:ph type="ftr" sz="quarter" idx="11"/>
          </p:nvPr>
        </p:nvSpPr>
        <p:spPr>
          <a:xfrm rot="16200000">
            <a:off x="-1572768" y="3666744"/>
            <a:ext cx="4224528" cy="201168"/>
          </a:xfrm>
        </p:spPr>
        <p:txBody>
          <a:bodyPr anchor="b">
            <a:normAutofit/>
          </a:bodyPr>
          <a:lstStyle/>
          <a:p>
            <a:pPr algn="l">
              <a:lnSpc>
                <a:spcPct val="90000"/>
              </a:lnSpc>
              <a:spcAft>
                <a:spcPts val="600"/>
              </a:spcAft>
            </a:pPr>
            <a:r>
              <a:rPr lang="en-US" sz="800">
                <a:solidFill>
                  <a:srgbClr val="FFFFFF"/>
                </a:solidFill>
              </a:rPr>
              <a:t>Association of Accounting Technicians of Sri Lanka, 2020 </a:t>
            </a:r>
          </a:p>
        </p:txBody>
      </p:sp>
      <p:sp>
        <p:nvSpPr>
          <p:cNvPr id="3" name="Content Placeholder 2">
            <a:extLst>
              <a:ext uri="{FF2B5EF4-FFF2-40B4-BE49-F238E27FC236}">
                <a16:creationId xmlns:a16="http://schemas.microsoft.com/office/drawing/2014/main" id="{4FD692C5-3DE2-4D77-BBB5-AB312751CA79}"/>
              </a:ext>
            </a:extLst>
          </p:cNvPr>
          <p:cNvSpPr>
            <a:spLocks noGrp="1"/>
          </p:cNvSpPr>
          <p:nvPr>
            <p:ph idx="1"/>
          </p:nvPr>
        </p:nvSpPr>
        <p:spPr>
          <a:xfrm>
            <a:off x="1197864" y="2399100"/>
            <a:ext cx="5715000" cy="3563550"/>
          </a:xfrm>
        </p:spPr>
        <p:txBody>
          <a:bodyPr>
            <a:normAutofit/>
          </a:bodyPr>
          <a:lstStyle/>
          <a:p>
            <a:r>
              <a:rPr lang="en-US" sz="2400" dirty="0"/>
              <a:t>Many people think that social media and social networking are the same and therefore can be used interchangeably. That is a misconception.</a:t>
            </a:r>
          </a:p>
        </p:txBody>
      </p:sp>
      <p:pic>
        <p:nvPicPr>
          <p:cNvPr id="1026" name="Picture 2" descr="Circle, facebook, logo, media, network, social icon">
            <a:extLst>
              <a:ext uri="{FF2B5EF4-FFF2-40B4-BE49-F238E27FC236}">
                <a16:creationId xmlns:a16="http://schemas.microsoft.com/office/drawing/2014/main" id="{7843E3E9-9611-4203-A5E0-C5B45DA24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9" r="13782" b="5"/>
          <a:stretch/>
        </p:blipFill>
        <p:spPr bwMode="auto">
          <a:xfrm>
            <a:off x="7553810" y="891540"/>
            <a:ext cx="3600607"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13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DC8D-B715-4FE2-815D-A75893A5F4AD}"/>
              </a:ext>
            </a:extLst>
          </p:cNvPr>
          <p:cNvSpPr>
            <a:spLocks noGrp="1"/>
          </p:cNvSpPr>
          <p:nvPr>
            <p:ph type="title"/>
          </p:nvPr>
        </p:nvSpPr>
        <p:spPr>
          <a:xfrm>
            <a:off x="1136428" y="627564"/>
            <a:ext cx="7474172" cy="1325563"/>
          </a:xfrm>
        </p:spPr>
        <p:txBody>
          <a:bodyPr>
            <a:normAutofit fontScale="90000"/>
          </a:bodyPr>
          <a:lstStyle/>
          <a:p>
            <a:r>
              <a:rPr lang="en-US" sz="3200" i="1" dirty="0">
                <a:solidFill>
                  <a:schemeClr val="accent2">
                    <a:lumMod val="75000"/>
                  </a:schemeClr>
                </a:solidFill>
              </a:rPr>
              <a:t>Payment Devices Fraud Act No 30 of 2006 (</a:t>
            </a:r>
            <a:r>
              <a:rPr lang="si-LK" sz="3200" i="1" dirty="0">
                <a:solidFill>
                  <a:schemeClr val="accent2">
                    <a:lumMod val="75000"/>
                  </a:schemeClr>
                </a:solidFill>
              </a:rPr>
              <a:t>2006 අංක 30 දරණ ගෙවීම් උපක්‍රම වංචා පනත</a:t>
            </a:r>
            <a:r>
              <a:rPr lang="en-US" sz="32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B97C5D53-A32B-4555-9A45-BF49EAC938C0}"/>
              </a:ext>
            </a:extLst>
          </p:cNvPr>
          <p:cNvSpPr>
            <a:spLocks noGrp="1"/>
          </p:cNvSpPr>
          <p:nvPr>
            <p:ph idx="1"/>
          </p:nvPr>
        </p:nvSpPr>
        <p:spPr>
          <a:xfrm>
            <a:off x="1136429" y="2278173"/>
            <a:ext cx="6467867" cy="3450613"/>
          </a:xfrm>
        </p:spPr>
        <p:txBody>
          <a:bodyPr anchor="ctr">
            <a:normAutofit fontScale="92500"/>
          </a:bodyPr>
          <a:lstStyle/>
          <a:p>
            <a:pPr marL="0" indent="0">
              <a:buNone/>
            </a:pPr>
            <a:r>
              <a:rPr lang="en-US" dirty="0"/>
              <a:t>Help to prevent the possession and use of unauthorized or counterfeit payment devices, to create offences connected with the possession or use of unauthorized payment devices, to protect persons lawfully issuing and using such payment devices, to make provision for the investigation, prosecution and punishment of offenders and to provide for matters connected</a:t>
            </a:r>
          </a:p>
        </p:txBody>
      </p:sp>
      <p:sp>
        <p:nvSpPr>
          <p:cNvPr id="4" name="Footer Placeholder 3">
            <a:extLst>
              <a:ext uri="{FF2B5EF4-FFF2-40B4-BE49-F238E27FC236}">
                <a16:creationId xmlns:a16="http://schemas.microsoft.com/office/drawing/2014/main" id="{47DBBEA8-7AD6-4011-9FB2-CE13E20BA573}"/>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avel">
            <a:extLst>
              <a:ext uri="{FF2B5EF4-FFF2-40B4-BE49-F238E27FC236}">
                <a16:creationId xmlns:a16="http://schemas.microsoft.com/office/drawing/2014/main" id="{05BCBF5F-C5B3-433F-9496-C7DD3ACC7E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7260" y="2653258"/>
            <a:ext cx="1573967" cy="1573967"/>
          </a:xfrm>
          <a:prstGeom prst="rect">
            <a:avLst/>
          </a:prstGeom>
        </p:spPr>
      </p:pic>
    </p:spTree>
    <p:extLst>
      <p:ext uri="{BB962C8B-B14F-4D97-AF65-F5344CB8AC3E}">
        <p14:creationId xmlns:p14="http://schemas.microsoft.com/office/powerpoint/2010/main" val="795012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0877-0F2A-4DF9-B820-407E37B02C5D}"/>
              </a:ext>
            </a:extLst>
          </p:cNvPr>
          <p:cNvSpPr>
            <a:spLocks noGrp="1"/>
          </p:cNvSpPr>
          <p:nvPr>
            <p:ph type="title"/>
          </p:nvPr>
        </p:nvSpPr>
        <p:spPr>
          <a:xfrm>
            <a:off x="1136428" y="627564"/>
            <a:ext cx="7474172" cy="1325563"/>
          </a:xfrm>
        </p:spPr>
        <p:txBody>
          <a:bodyPr>
            <a:normAutofit/>
          </a:bodyPr>
          <a:lstStyle/>
          <a:p>
            <a:r>
              <a:rPr lang="en-US" sz="2900" i="1" dirty="0">
                <a:solidFill>
                  <a:schemeClr val="accent2">
                    <a:lumMod val="75000"/>
                  </a:schemeClr>
                </a:solidFill>
              </a:rPr>
              <a:t>Computer Crimes Act No 24 of 2007</a:t>
            </a:r>
            <a:br>
              <a:rPr lang="en-US" sz="2900" i="1" dirty="0">
                <a:solidFill>
                  <a:schemeClr val="accent2">
                    <a:lumMod val="75000"/>
                  </a:schemeClr>
                </a:solidFill>
              </a:rPr>
            </a:br>
            <a:r>
              <a:rPr lang="en-US" sz="2900" i="1" dirty="0">
                <a:solidFill>
                  <a:schemeClr val="accent2">
                    <a:lumMod val="75000"/>
                  </a:schemeClr>
                </a:solidFill>
              </a:rPr>
              <a:t>(</a:t>
            </a:r>
            <a:r>
              <a:rPr lang="si-LK" sz="2900" i="1" dirty="0">
                <a:solidFill>
                  <a:schemeClr val="accent2">
                    <a:lumMod val="75000"/>
                  </a:schemeClr>
                </a:solidFill>
              </a:rPr>
              <a:t>2007 අංක 24 දරන පරිගණක අපරාධ පනත</a:t>
            </a:r>
            <a:r>
              <a:rPr lang="en-US" sz="29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91C6492E-F3AF-4B5A-AB3E-F9DA83026246}"/>
              </a:ext>
            </a:extLst>
          </p:cNvPr>
          <p:cNvSpPr>
            <a:spLocks noGrp="1"/>
          </p:cNvSpPr>
          <p:nvPr>
            <p:ph idx="1"/>
          </p:nvPr>
        </p:nvSpPr>
        <p:spPr>
          <a:xfrm>
            <a:off x="1136429" y="2278173"/>
            <a:ext cx="7474171" cy="3952263"/>
          </a:xfrm>
        </p:spPr>
        <p:txBody>
          <a:bodyPr anchor="ctr">
            <a:normAutofit/>
          </a:bodyPr>
          <a:lstStyle/>
          <a:p>
            <a:r>
              <a:rPr lang="en-US" sz="2400" dirty="0"/>
              <a:t>The basis of the Computer Crimes Act No. 24 of 2007 is to criminalize attempts at unauthorized access to a computer, computer program, data or information. It also contains a provision to deal with unauthorized use of computers regardless of whether the offender had authority to access the computer.</a:t>
            </a:r>
          </a:p>
          <a:p>
            <a:r>
              <a:rPr lang="en-US" sz="2400" dirty="0"/>
              <a:t>The act creates offences for unauthorized modification, alteration or deletion of information and denial of access, which makes it an offence for any person to program the computer in such a manner to prevent authorized persons from obtaining access</a:t>
            </a:r>
          </a:p>
        </p:txBody>
      </p:sp>
      <p:sp>
        <p:nvSpPr>
          <p:cNvPr id="4" name="Footer Placeholder 3">
            <a:extLst>
              <a:ext uri="{FF2B5EF4-FFF2-40B4-BE49-F238E27FC236}">
                <a16:creationId xmlns:a16="http://schemas.microsoft.com/office/drawing/2014/main" id="{A96FEA9A-B2BB-47DF-9B5C-217F68871C7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0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94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A picture containing text, man, water, sitting&#10;&#10;Description automatically generated">
            <a:extLst>
              <a:ext uri="{FF2B5EF4-FFF2-40B4-BE49-F238E27FC236}">
                <a16:creationId xmlns:a16="http://schemas.microsoft.com/office/drawing/2014/main" id="{20DB384A-2EBE-4E1F-A3C1-DA34EFDE28F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887" r="5674" b="-2"/>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76430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87D4-8537-45C0-86E3-DDA9F15CF1E0}"/>
              </a:ext>
            </a:extLst>
          </p:cNvPr>
          <p:cNvSpPr>
            <a:spLocks noGrp="1"/>
          </p:cNvSpPr>
          <p:nvPr>
            <p:ph type="title"/>
          </p:nvPr>
        </p:nvSpPr>
        <p:spPr>
          <a:xfrm>
            <a:off x="1136428" y="627564"/>
            <a:ext cx="7474172" cy="1325563"/>
          </a:xfrm>
        </p:spPr>
        <p:txBody>
          <a:bodyPr>
            <a:normAutofit/>
          </a:bodyPr>
          <a:lstStyle/>
          <a:p>
            <a:r>
              <a:rPr lang="en-US" sz="2900" i="1" dirty="0">
                <a:solidFill>
                  <a:schemeClr val="accent2">
                    <a:lumMod val="75000"/>
                  </a:schemeClr>
                </a:solidFill>
              </a:rPr>
              <a:t>Right to Information Act No 12 of 2016</a:t>
            </a:r>
            <a:br>
              <a:rPr lang="en-US" sz="2900" i="1" dirty="0">
                <a:solidFill>
                  <a:schemeClr val="accent2">
                    <a:lumMod val="75000"/>
                  </a:schemeClr>
                </a:solidFill>
              </a:rPr>
            </a:br>
            <a:r>
              <a:rPr lang="en-US" sz="2900" i="1" dirty="0">
                <a:solidFill>
                  <a:schemeClr val="accent2">
                    <a:lumMod val="75000"/>
                  </a:schemeClr>
                </a:solidFill>
              </a:rPr>
              <a:t>(</a:t>
            </a:r>
            <a:r>
              <a:rPr lang="si-LK" sz="2900" i="1" dirty="0">
                <a:solidFill>
                  <a:schemeClr val="accent2">
                    <a:lumMod val="75000"/>
                  </a:schemeClr>
                </a:solidFill>
              </a:rPr>
              <a:t>2016 අංක 12 දරන තොරතුරු දැන ගැනීමේ අයිතිවාසිකම පිළිබද පනත</a:t>
            </a:r>
            <a:r>
              <a:rPr lang="en-US" sz="29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F310AAA5-4DF6-4C24-81BA-ED5624B67AEE}"/>
              </a:ext>
            </a:extLst>
          </p:cNvPr>
          <p:cNvSpPr>
            <a:spLocks noGrp="1"/>
          </p:cNvSpPr>
          <p:nvPr>
            <p:ph idx="1"/>
          </p:nvPr>
        </p:nvSpPr>
        <p:spPr>
          <a:xfrm>
            <a:off x="1136429" y="2278173"/>
            <a:ext cx="7198102" cy="3450613"/>
          </a:xfrm>
        </p:spPr>
        <p:txBody>
          <a:bodyPr anchor="ctr">
            <a:normAutofit/>
          </a:bodyPr>
          <a:lstStyle/>
          <a:p>
            <a:r>
              <a:rPr lang="en-US" sz="2400" dirty="0"/>
              <a:t>Right to Information Act No 12 of 2016, guarantees the right of access to information and there exists a need to foster a culture of transparency and accountability in public authorities by giving effect to the right of access to information and thereby promote a society in which the people of Sri Lanka would be able to more fully participate in public life through combating corruption and promoting accountability and good governance.</a:t>
            </a:r>
          </a:p>
        </p:txBody>
      </p:sp>
      <p:sp>
        <p:nvSpPr>
          <p:cNvPr id="4" name="Footer Placeholder 3">
            <a:extLst>
              <a:ext uri="{FF2B5EF4-FFF2-40B4-BE49-F238E27FC236}">
                <a16:creationId xmlns:a16="http://schemas.microsoft.com/office/drawing/2014/main" id="{4E285350-4AFB-4D81-A2AB-2934652D1FC3}"/>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5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a:extLst>
              <a:ext uri="{FF2B5EF4-FFF2-40B4-BE49-F238E27FC236}">
                <a16:creationId xmlns:a16="http://schemas.microsoft.com/office/drawing/2014/main" id="{C55F3518-09AB-4671-9467-3B4BD241D90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61" r="-8" b="-8"/>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69640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3B93-FFF7-4F07-82EE-41F52CA946DA}"/>
              </a:ext>
            </a:extLst>
          </p:cNvPr>
          <p:cNvSpPr>
            <a:spLocks noGrp="1"/>
          </p:cNvSpPr>
          <p:nvPr>
            <p:ph type="title"/>
          </p:nvPr>
        </p:nvSpPr>
        <p:spPr>
          <a:xfrm>
            <a:off x="1136428" y="627564"/>
            <a:ext cx="7474172" cy="1325563"/>
          </a:xfrm>
        </p:spPr>
        <p:txBody>
          <a:bodyPr>
            <a:normAutofit/>
          </a:bodyPr>
          <a:lstStyle/>
          <a:p>
            <a:r>
              <a:rPr lang="en-US" sz="2900" i="1" dirty="0">
                <a:solidFill>
                  <a:schemeClr val="accent2">
                    <a:lumMod val="75000"/>
                  </a:schemeClr>
                </a:solidFill>
              </a:rPr>
              <a:t>Electronic Transactions (Amendment) Act No 25 of 2017 (</a:t>
            </a:r>
            <a:r>
              <a:rPr lang="si-LK" sz="2900" i="1" dirty="0">
                <a:solidFill>
                  <a:schemeClr val="accent2">
                    <a:lumMod val="75000"/>
                  </a:schemeClr>
                </a:solidFill>
              </a:rPr>
              <a:t>2017 අංක 25 දරන ඉලෙක්ට්‍රොනික ගනුදෙනු</a:t>
            </a:r>
            <a:r>
              <a:rPr lang="en-US" sz="2900" i="1" dirty="0">
                <a:solidFill>
                  <a:schemeClr val="accent2">
                    <a:lumMod val="75000"/>
                  </a:schemeClr>
                </a:solidFill>
              </a:rPr>
              <a:t> </a:t>
            </a:r>
            <a:r>
              <a:rPr lang="si-LK" sz="2900" i="1" dirty="0">
                <a:solidFill>
                  <a:schemeClr val="accent2">
                    <a:lumMod val="75000"/>
                  </a:schemeClr>
                </a:solidFill>
              </a:rPr>
              <a:t> (සංශෝධන) පනත</a:t>
            </a:r>
            <a:r>
              <a:rPr lang="en-US" sz="2900" i="1" dirty="0">
                <a:solidFill>
                  <a:schemeClr val="accent2">
                    <a:lumMod val="75000"/>
                  </a:schemeClr>
                </a:solidFill>
              </a:rPr>
              <a:t>)</a:t>
            </a:r>
          </a:p>
        </p:txBody>
      </p:sp>
      <p:sp>
        <p:nvSpPr>
          <p:cNvPr id="3" name="Content Placeholder 2">
            <a:extLst>
              <a:ext uri="{FF2B5EF4-FFF2-40B4-BE49-F238E27FC236}">
                <a16:creationId xmlns:a16="http://schemas.microsoft.com/office/drawing/2014/main" id="{20C0F0A7-4DBB-42FA-BCAA-9856E56241DA}"/>
              </a:ext>
            </a:extLst>
          </p:cNvPr>
          <p:cNvSpPr>
            <a:spLocks noGrp="1"/>
          </p:cNvSpPr>
          <p:nvPr>
            <p:ph idx="1"/>
          </p:nvPr>
        </p:nvSpPr>
        <p:spPr>
          <a:xfrm>
            <a:off x="1136429" y="2278173"/>
            <a:ext cx="7474171" cy="3952263"/>
          </a:xfrm>
        </p:spPr>
        <p:txBody>
          <a:bodyPr anchor="ctr">
            <a:noAutofit/>
          </a:bodyPr>
          <a:lstStyle/>
          <a:p>
            <a:pPr marL="0" indent="0">
              <a:buNone/>
            </a:pPr>
            <a:r>
              <a:rPr lang="en-US" sz="2100" dirty="0"/>
              <a:t>The objectives of the act</a:t>
            </a:r>
          </a:p>
          <a:p>
            <a:r>
              <a:rPr lang="en-US" sz="2100" dirty="0"/>
              <a:t>to facilitate electronic filing of any form, application, or any other document with any ministry, department, provincial council, provincial ministry and department or local authority or, office, body or agency owned or controlled by the Government or a statutory body in a particular manner and to promote efficient delivery of public service by means of reliable forms of electronic communications;</a:t>
            </a:r>
          </a:p>
          <a:p>
            <a:r>
              <a:rPr lang="en-US" sz="2100" dirty="0"/>
              <a:t>to promote public confidence in the authenticity, integrity and reliability of data messages, electronic documents, electronic records or other communications; and</a:t>
            </a:r>
          </a:p>
          <a:p>
            <a:r>
              <a:rPr lang="en-US" sz="2100" dirty="0"/>
              <a:t>to implement the provisions of the Convention subject to such restrictions specified in section 23 of this Act declared at the time of ratification of the Convention.</a:t>
            </a:r>
          </a:p>
        </p:txBody>
      </p:sp>
      <p:sp>
        <p:nvSpPr>
          <p:cNvPr id="4" name="Footer Placeholder 3">
            <a:extLst>
              <a:ext uri="{FF2B5EF4-FFF2-40B4-BE49-F238E27FC236}">
                <a16:creationId xmlns:a16="http://schemas.microsoft.com/office/drawing/2014/main" id="{EF8D019C-D0AC-4026-80AC-F1D4C8B789F9}"/>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Association of Accounting Technicians of Sri Lanka, 2020 </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43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67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A picture containing table, player&#10;&#10;Description automatically generated">
            <a:extLst>
              <a:ext uri="{FF2B5EF4-FFF2-40B4-BE49-F238E27FC236}">
                <a16:creationId xmlns:a16="http://schemas.microsoft.com/office/drawing/2014/main" id="{FDB355A5-7C07-47D4-A08C-0F78B91F834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6116"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520733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11. Cyber Security</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2223408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able, holding&#10;&#10;Description automatically generated">
            <a:extLst>
              <a:ext uri="{FF2B5EF4-FFF2-40B4-BE49-F238E27FC236}">
                <a16:creationId xmlns:a16="http://schemas.microsoft.com/office/drawing/2014/main" id="{885ACD4D-5FFF-4EB7-B0E2-65EB922336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287" r="19601"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B66AD-6873-4A8E-B668-D4735E62EB76}"/>
              </a:ext>
            </a:extLst>
          </p:cNvPr>
          <p:cNvSpPr>
            <a:spLocks noGrp="1"/>
          </p:cNvSpPr>
          <p:nvPr>
            <p:ph type="title"/>
          </p:nvPr>
        </p:nvSpPr>
        <p:spPr>
          <a:xfrm>
            <a:off x="1523984" y="1054121"/>
            <a:ext cx="9465131" cy="1184111"/>
          </a:xfrm>
        </p:spPr>
        <p:txBody>
          <a:bodyPr>
            <a:normAutofit/>
          </a:bodyPr>
          <a:lstStyle/>
          <a:p>
            <a:r>
              <a:rPr lang="en-US" sz="3600" i="1" dirty="0">
                <a:solidFill>
                  <a:schemeClr val="accent2">
                    <a:lumMod val="75000"/>
                  </a:schemeClr>
                </a:solidFill>
              </a:rPr>
              <a:t>Cyber Security</a:t>
            </a:r>
          </a:p>
        </p:txBody>
      </p:sp>
      <p:sp>
        <p:nvSpPr>
          <p:cNvPr id="4" name="Footer Placeholder 3">
            <a:extLst>
              <a:ext uri="{FF2B5EF4-FFF2-40B4-BE49-F238E27FC236}">
                <a16:creationId xmlns:a16="http://schemas.microsoft.com/office/drawing/2014/main" id="{1C41024C-C0B5-473B-B9B5-089B7A63F6EB}"/>
              </a:ext>
            </a:extLst>
          </p:cNvPr>
          <p:cNvSpPr>
            <a:spLocks noGrp="1"/>
          </p:cNvSpPr>
          <p:nvPr>
            <p:ph type="ftr" sz="quarter" idx="11"/>
          </p:nvPr>
        </p:nvSpPr>
        <p:spPr>
          <a:xfrm rot="16200000">
            <a:off x="-1572768" y="3666744"/>
            <a:ext cx="4224528" cy="201168"/>
          </a:xfrm>
        </p:spPr>
        <p:txBody>
          <a:bodyPr anchor="b">
            <a:normAutofit/>
          </a:bodyPr>
          <a:lstStyle/>
          <a:p>
            <a:pPr algn="l">
              <a:lnSpc>
                <a:spcPct val="90000"/>
              </a:lnSpc>
              <a:spcAft>
                <a:spcPts val="600"/>
              </a:spcAft>
            </a:pPr>
            <a:r>
              <a:rPr lang="en-US" sz="800">
                <a:solidFill>
                  <a:srgbClr val="FFFFFF"/>
                </a:solidFill>
              </a:rPr>
              <a:t>Association of Accounting Technicians of Sri Lanka, 2020 </a:t>
            </a:r>
          </a:p>
        </p:txBody>
      </p:sp>
      <p:sp>
        <p:nvSpPr>
          <p:cNvPr id="3" name="Content Placeholder 2">
            <a:extLst>
              <a:ext uri="{FF2B5EF4-FFF2-40B4-BE49-F238E27FC236}">
                <a16:creationId xmlns:a16="http://schemas.microsoft.com/office/drawing/2014/main" id="{616D51BB-44D5-49FD-9D55-3C5A0F1A0583}"/>
              </a:ext>
            </a:extLst>
          </p:cNvPr>
          <p:cNvSpPr>
            <a:spLocks noGrp="1"/>
          </p:cNvSpPr>
          <p:nvPr>
            <p:ph idx="1"/>
          </p:nvPr>
        </p:nvSpPr>
        <p:spPr>
          <a:xfrm>
            <a:off x="1524000" y="2399099"/>
            <a:ext cx="9465564" cy="3400969"/>
          </a:xfrm>
        </p:spPr>
        <p:txBody>
          <a:bodyPr>
            <a:normAutofit/>
          </a:bodyPr>
          <a:lstStyle/>
          <a:p>
            <a:r>
              <a:rPr lang="en-US" sz="2400" dirty="0"/>
              <a:t>Cyber security is the name for the safeguards taken to avoid or reduce any disruption from an attack on data, computers or mobile devices. Cyber security covers not only safeguarding confidentiality and privacy, but also the availability and integrity of data.</a:t>
            </a:r>
          </a:p>
        </p:txBody>
      </p:sp>
    </p:spTree>
    <p:extLst>
      <p:ext uri="{BB962C8B-B14F-4D97-AF65-F5344CB8AC3E}">
        <p14:creationId xmlns:p14="http://schemas.microsoft.com/office/powerpoint/2010/main" val="2657425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4F08C-FCCC-4172-AA1F-CF6CBE164B4E}"/>
              </a:ext>
            </a:extLst>
          </p:cNvPr>
          <p:cNvSpPr>
            <a:spLocks noGrp="1"/>
          </p:cNvSpPr>
          <p:nvPr>
            <p:ph type="title"/>
          </p:nvPr>
        </p:nvSpPr>
        <p:spPr>
          <a:xfrm>
            <a:off x="1524433" y="177163"/>
            <a:ext cx="9465131" cy="1184111"/>
          </a:xfrm>
        </p:spPr>
        <p:txBody>
          <a:bodyPr>
            <a:normAutofit/>
          </a:bodyPr>
          <a:lstStyle/>
          <a:p>
            <a:r>
              <a:rPr lang="en-US" sz="3200" i="1" dirty="0">
                <a:solidFill>
                  <a:schemeClr val="accent2">
                    <a:lumMod val="75000"/>
                  </a:schemeClr>
                </a:solidFill>
              </a:rPr>
              <a:t>Improving Cyber Security</a:t>
            </a:r>
          </a:p>
        </p:txBody>
      </p:sp>
      <p:sp>
        <p:nvSpPr>
          <p:cNvPr id="4" name="Footer Placeholder 3">
            <a:extLst>
              <a:ext uri="{FF2B5EF4-FFF2-40B4-BE49-F238E27FC236}">
                <a16:creationId xmlns:a16="http://schemas.microsoft.com/office/drawing/2014/main" id="{2C6E4421-99ED-4D10-BC89-CB6F44F1DB37}"/>
              </a:ext>
            </a:extLst>
          </p:cNvPr>
          <p:cNvSpPr>
            <a:spLocks noGrp="1"/>
          </p:cNvSpPr>
          <p:nvPr>
            <p:ph type="ftr" sz="quarter" idx="11"/>
          </p:nvPr>
        </p:nvSpPr>
        <p:spPr>
          <a:xfrm rot="16200000">
            <a:off x="-1572768" y="3666744"/>
            <a:ext cx="4224528" cy="201168"/>
          </a:xfrm>
        </p:spPr>
        <p:txBody>
          <a:bodyPr anchor="b">
            <a:normAutofit/>
          </a:bodyPr>
          <a:lstStyle/>
          <a:p>
            <a:pPr algn="l">
              <a:lnSpc>
                <a:spcPct val="90000"/>
              </a:lnSpc>
              <a:spcAft>
                <a:spcPts val="600"/>
              </a:spcAft>
            </a:pPr>
            <a:r>
              <a:rPr lang="en-US" sz="800">
                <a:solidFill>
                  <a:srgbClr val="FFFFFF"/>
                </a:solidFill>
              </a:rPr>
              <a:t>Association of Accounting Technicians of Sri Lanka, 2020 </a:t>
            </a:r>
          </a:p>
        </p:txBody>
      </p:sp>
      <p:sp>
        <p:nvSpPr>
          <p:cNvPr id="3" name="Content Placeholder 2">
            <a:extLst>
              <a:ext uri="{FF2B5EF4-FFF2-40B4-BE49-F238E27FC236}">
                <a16:creationId xmlns:a16="http://schemas.microsoft.com/office/drawing/2014/main" id="{75F399C2-A759-40FD-AE61-7D1953366B54}"/>
              </a:ext>
            </a:extLst>
          </p:cNvPr>
          <p:cNvSpPr>
            <a:spLocks noGrp="1"/>
          </p:cNvSpPr>
          <p:nvPr>
            <p:ph idx="1"/>
          </p:nvPr>
        </p:nvSpPr>
        <p:spPr>
          <a:xfrm>
            <a:off x="1524000" y="1274163"/>
            <a:ext cx="9465564" cy="4645825"/>
          </a:xfrm>
        </p:spPr>
        <p:txBody>
          <a:bodyPr>
            <a:normAutofit/>
          </a:bodyPr>
          <a:lstStyle/>
          <a:p>
            <a:pPr marL="514350" indent="-514350">
              <a:buFont typeface="+mj-lt"/>
              <a:buAutoNum type="alphaLcParenR"/>
            </a:pPr>
            <a:r>
              <a:rPr lang="en-US" sz="2400" dirty="0"/>
              <a:t>Move away from using unsupported software</a:t>
            </a:r>
          </a:p>
          <a:p>
            <a:pPr marL="514350" indent="-514350">
              <a:buFont typeface="+mj-lt"/>
              <a:buAutoNum type="alphaLcParenR"/>
            </a:pPr>
            <a:r>
              <a:rPr lang="en-US" sz="2400" dirty="0"/>
              <a:t>Always download and install the latest software and app updates</a:t>
            </a:r>
          </a:p>
          <a:p>
            <a:pPr marL="514350" indent="-514350">
              <a:buFont typeface="+mj-lt"/>
              <a:buAutoNum type="alphaLcParenR"/>
            </a:pPr>
            <a:r>
              <a:rPr lang="en-US" sz="2400" dirty="0"/>
              <a:t>Run up-to-date anti-virus software</a:t>
            </a:r>
          </a:p>
          <a:p>
            <a:pPr marL="514350" indent="-514350">
              <a:buFont typeface="+mj-lt"/>
              <a:buAutoNum type="alphaLcParenR"/>
            </a:pPr>
            <a:r>
              <a:rPr lang="en-US" sz="2400" dirty="0"/>
              <a:t>Use Strong Passwords</a:t>
            </a:r>
          </a:p>
          <a:p>
            <a:pPr marL="514350" indent="-514350">
              <a:buFont typeface="+mj-lt"/>
              <a:buAutoNum type="alphaLcParenR"/>
            </a:pPr>
            <a:r>
              <a:rPr lang="en-US" sz="2400" dirty="0"/>
              <a:t>Delete suspicious emails and avoid clicking on unknown attachments or links</a:t>
            </a:r>
          </a:p>
          <a:p>
            <a:pPr marL="514350" indent="-514350">
              <a:buFont typeface="+mj-lt"/>
              <a:buAutoNum type="alphaLcParenR"/>
            </a:pPr>
            <a:r>
              <a:rPr lang="en-US" sz="2400" dirty="0"/>
              <a:t>Back up data</a:t>
            </a:r>
          </a:p>
          <a:p>
            <a:pPr marL="514350" indent="-514350">
              <a:buFont typeface="+mj-lt"/>
              <a:buAutoNum type="alphaLcParenR"/>
            </a:pPr>
            <a:r>
              <a:rPr lang="en-US" sz="2400" dirty="0"/>
              <a:t>Train Staff to be Cyber Aware</a:t>
            </a:r>
          </a:p>
          <a:p>
            <a:pPr marL="514350" indent="-514350">
              <a:buFont typeface="+mj-lt"/>
              <a:buAutoNum type="alphaLcParenR"/>
            </a:pPr>
            <a:r>
              <a:rPr lang="en-US" sz="2400" dirty="0"/>
              <a:t>Manage Security Relationships With Suppliers And Partners</a:t>
            </a:r>
          </a:p>
        </p:txBody>
      </p:sp>
    </p:spTree>
    <p:extLst>
      <p:ext uri="{BB962C8B-B14F-4D97-AF65-F5344CB8AC3E}">
        <p14:creationId xmlns:p14="http://schemas.microsoft.com/office/powerpoint/2010/main" val="355566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9EFE5D-F622-4DA9-BADA-6515B9B624F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t>12. Data protection</a:t>
            </a:r>
            <a:endParaRPr lang="en-US" sz="72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BE0A989-1912-46C3-9F44-8052493C449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Association of Accounting Technicians of Sri Lanka, 2020 </a:t>
            </a:r>
          </a:p>
        </p:txBody>
      </p:sp>
    </p:spTree>
    <p:extLst>
      <p:ext uri="{BB962C8B-B14F-4D97-AF65-F5344CB8AC3E}">
        <p14:creationId xmlns:p14="http://schemas.microsoft.com/office/powerpoint/2010/main" val="3961722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1E36-2F31-4EE2-B483-09F3FC7DE142}"/>
              </a:ext>
            </a:extLst>
          </p:cNvPr>
          <p:cNvSpPr>
            <a:spLocks noGrp="1"/>
          </p:cNvSpPr>
          <p:nvPr>
            <p:ph type="title"/>
          </p:nvPr>
        </p:nvSpPr>
        <p:spPr/>
        <p:txBody>
          <a:bodyPr>
            <a:normAutofit/>
          </a:bodyPr>
          <a:lstStyle/>
          <a:p>
            <a:r>
              <a:rPr lang="en-US" sz="3600" i="1" dirty="0">
                <a:solidFill>
                  <a:schemeClr val="accent2">
                    <a:lumMod val="75000"/>
                  </a:schemeClr>
                </a:solidFill>
              </a:rPr>
              <a:t>What is Data Protection?</a:t>
            </a:r>
          </a:p>
        </p:txBody>
      </p:sp>
      <p:sp>
        <p:nvSpPr>
          <p:cNvPr id="3" name="Content Placeholder 2">
            <a:extLst>
              <a:ext uri="{FF2B5EF4-FFF2-40B4-BE49-F238E27FC236}">
                <a16:creationId xmlns:a16="http://schemas.microsoft.com/office/drawing/2014/main" id="{4254F9D4-EA2F-46F6-960B-C0D791B9A95E}"/>
              </a:ext>
            </a:extLst>
          </p:cNvPr>
          <p:cNvSpPr>
            <a:spLocks noGrp="1"/>
          </p:cNvSpPr>
          <p:nvPr>
            <p:ph idx="1"/>
          </p:nvPr>
        </p:nvSpPr>
        <p:spPr/>
        <p:txBody>
          <a:bodyPr/>
          <a:lstStyle/>
          <a:p>
            <a:r>
              <a:rPr lang="en-US" dirty="0"/>
              <a:t>Data protection is commonly defined as the law designed to protect personal data. </a:t>
            </a:r>
          </a:p>
        </p:txBody>
      </p:sp>
      <p:sp>
        <p:nvSpPr>
          <p:cNvPr id="4" name="Footer Placeholder 3">
            <a:extLst>
              <a:ext uri="{FF2B5EF4-FFF2-40B4-BE49-F238E27FC236}">
                <a16:creationId xmlns:a16="http://schemas.microsoft.com/office/drawing/2014/main" id="{40227E29-D74F-4ADB-8347-81B88FAE558C}"/>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2179859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869D-B756-4155-B171-BD40EC0D6171}"/>
              </a:ext>
            </a:extLst>
          </p:cNvPr>
          <p:cNvSpPr>
            <a:spLocks noGrp="1"/>
          </p:cNvSpPr>
          <p:nvPr>
            <p:ph type="title"/>
          </p:nvPr>
        </p:nvSpPr>
        <p:spPr/>
        <p:txBody>
          <a:bodyPr>
            <a:normAutofit/>
          </a:bodyPr>
          <a:lstStyle/>
          <a:p>
            <a:r>
              <a:rPr lang="en-US" sz="3600" i="1" dirty="0">
                <a:solidFill>
                  <a:schemeClr val="accent2">
                    <a:lumMod val="75000"/>
                  </a:schemeClr>
                </a:solidFill>
              </a:rPr>
              <a:t>Why is Data Protection Needed?</a:t>
            </a:r>
          </a:p>
        </p:txBody>
      </p:sp>
      <p:sp>
        <p:nvSpPr>
          <p:cNvPr id="3" name="Content Placeholder 2">
            <a:extLst>
              <a:ext uri="{FF2B5EF4-FFF2-40B4-BE49-F238E27FC236}">
                <a16:creationId xmlns:a16="http://schemas.microsoft.com/office/drawing/2014/main" id="{02863847-E217-485C-8BC5-3F9AA91F173E}"/>
              </a:ext>
            </a:extLst>
          </p:cNvPr>
          <p:cNvSpPr>
            <a:spLocks noGrp="1"/>
          </p:cNvSpPr>
          <p:nvPr>
            <p:ph idx="1"/>
          </p:nvPr>
        </p:nvSpPr>
        <p:spPr/>
        <p:txBody>
          <a:bodyPr/>
          <a:lstStyle/>
          <a:p>
            <a:r>
              <a:rPr lang="en-US" dirty="0"/>
              <a:t>Every time a person use a service, buy a product online, register for email, go to a doctor, pay taxes, or enter into any contract or service request, they have to hand over some of their personal data.</a:t>
            </a:r>
          </a:p>
          <a:p>
            <a:r>
              <a:rPr lang="en-US" dirty="0"/>
              <a:t>With the expansion of information technology capabilities, business and government have been storing this personal data in databases. Databases can be searched, edited, cross-referenced, and their data shared with other organizations across the world.</a:t>
            </a:r>
          </a:p>
        </p:txBody>
      </p:sp>
      <p:sp>
        <p:nvSpPr>
          <p:cNvPr id="4" name="Footer Placeholder 3">
            <a:extLst>
              <a:ext uri="{FF2B5EF4-FFF2-40B4-BE49-F238E27FC236}">
                <a16:creationId xmlns:a16="http://schemas.microsoft.com/office/drawing/2014/main" id="{566C244F-281C-499A-A0C9-356BC09C5845}"/>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352889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25BE-C49E-466A-A168-F56E2548DEEB}"/>
              </a:ext>
            </a:extLst>
          </p:cNvPr>
          <p:cNvSpPr>
            <a:spLocks noGrp="1"/>
          </p:cNvSpPr>
          <p:nvPr>
            <p:ph type="title"/>
          </p:nvPr>
        </p:nvSpPr>
        <p:spPr/>
        <p:txBody>
          <a:bodyPr/>
          <a:lstStyle/>
          <a:p>
            <a:r>
              <a:rPr lang="en-US" i="1" dirty="0">
                <a:solidFill>
                  <a:schemeClr val="accent2">
                    <a:lumMod val="75000"/>
                  </a:schemeClr>
                </a:solidFill>
              </a:rPr>
              <a:t>Social Media vs. Social Networking</a:t>
            </a:r>
          </a:p>
        </p:txBody>
      </p:sp>
      <p:sp>
        <p:nvSpPr>
          <p:cNvPr id="3" name="Text Placeholder 2">
            <a:extLst>
              <a:ext uri="{FF2B5EF4-FFF2-40B4-BE49-F238E27FC236}">
                <a16:creationId xmlns:a16="http://schemas.microsoft.com/office/drawing/2014/main" id="{CA51EAEF-517F-4F30-826E-C46F176BD29B}"/>
              </a:ext>
            </a:extLst>
          </p:cNvPr>
          <p:cNvSpPr>
            <a:spLocks noGrp="1"/>
          </p:cNvSpPr>
          <p:nvPr>
            <p:ph type="body" idx="1"/>
          </p:nvPr>
        </p:nvSpPr>
        <p:spPr/>
        <p:txBody>
          <a:bodyPr/>
          <a:lstStyle/>
          <a:p>
            <a:r>
              <a:rPr lang="en-US" dirty="0"/>
              <a:t>Social Media </a:t>
            </a:r>
          </a:p>
        </p:txBody>
      </p:sp>
      <p:graphicFrame>
        <p:nvGraphicFramePr>
          <p:cNvPr id="8" name="Content Placeholder 7">
            <a:extLst>
              <a:ext uri="{FF2B5EF4-FFF2-40B4-BE49-F238E27FC236}">
                <a16:creationId xmlns:a16="http://schemas.microsoft.com/office/drawing/2014/main" id="{207CC171-9A7F-4E5D-988C-3CD8B77BFF66}"/>
              </a:ext>
            </a:extLst>
          </p:cNvPr>
          <p:cNvGraphicFramePr>
            <a:graphicFrameLocks noGrp="1"/>
          </p:cNvGraphicFramePr>
          <p:nvPr>
            <p:ph sz="half" idx="2"/>
            <p:extLst>
              <p:ext uri="{D42A27DB-BD31-4B8C-83A1-F6EECF244321}">
                <p14:modId xmlns:p14="http://schemas.microsoft.com/office/powerpoint/2010/main" val="566796634"/>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E3A22BD-FFFB-4599-BAD7-15BCB9039196}"/>
              </a:ext>
            </a:extLst>
          </p:cNvPr>
          <p:cNvSpPr>
            <a:spLocks noGrp="1"/>
          </p:cNvSpPr>
          <p:nvPr>
            <p:ph type="body" sz="quarter" idx="3"/>
          </p:nvPr>
        </p:nvSpPr>
        <p:spPr/>
        <p:txBody>
          <a:bodyPr/>
          <a:lstStyle/>
          <a:p>
            <a:r>
              <a:rPr lang="en-US" dirty="0"/>
              <a:t>Social Networking</a:t>
            </a:r>
          </a:p>
        </p:txBody>
      </p:sp>
      <p:graphicFrame>
        <p:nvGraphicFramePr>
          <p:cNvPr id="9" name="Content Placeholder 8">
            <a:extLst>
              <a:ext uri="{FF2B5EF4-FFF2-40B4-BE49-F238E27FC236}">
                <a16:creationId xmlns:a16="http://schemas.microsoft.com/office/drawing/2014/main" id="{315144D7-FE6C-4423-B952-0266E04CC0E7}"/>
              </a:ext>
            </a:extLst>
          </p:cNvPr>
          <p:cNvGraphicFramePr>
            <a:graphicFrameLocks noGrp="1"/>
          </p:cNvGraphicFramePr>
          <p:nvPr>
            <p:ph sz="quarter" idx="4"/>
            <p:extLst>
              <p:ext uri="{D42A27DB-BD31-4B8C-83A1-F6EECF244321}">
                <p14:modId xmlns:p14="http://schemas.microsoft.com/office/powerpoint/2010/main" val="1432260772"/>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ooter Placeholder 6">
            <a:extLst>
              <a:ext uri="{FF2B5EF4-FFF2-40B4-BE49-F238E27FC236}">
                <a16:creationId xmlns:a16="http://schemas.microsoft.com/office/drawing/2014/main" id="{8099F232-AF1A-436C-AD2B-E653B5082C87}"/>
              </a:ext>
            </a:extLst>
          </p:cNvPr>
          <p:cNvSpPr>
            <a:spLocks noGrp="1"/>
          </p:cNvSpPr>
          <p:nvPr>
            <p:ph type="ftr" sz="quarter" idx="11"/>
          </p:nvPr>
        </p:nvSpPr>
        <p:spPr/>
        <p:txBody>
          <a:bodyPr/>
          <a:lstStyle/>
          <a:p>
            <a:r>
              <a:rPr lang="en-US"/>
              <a:t>Association of Accounting Technicians of Sri Lanka, 2020 </a:t>
            </a:r>
          </a:p>
        </p:txBody>
      </p:sp>
    </p:spTree>
    <p:extLst>
      <p:ext uri="{BB962C8B-B14F-4D97-AF65-F5344CB8AC3E}">
        <p14:creationId xmlns:p14="http://schemas.microsoft.com/office/powerpoint/2010/main" val="890934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869D-B756-4155-B171-BD40EC0D6171}"/>
              </a:ext>
            </a:extLst>
          </p:cNvPr>
          <p:cNvSpPr>
            <a:spLocks noGrp="1"/>
          </p:cNvSpPr>
          <p:nvPr>
            <p:ph type="title"/>
          </p:nvPr>
        </p:nvSpPr>
        <p:spPr/>
        <p:txBody>
          <a:bodyPr>
            <a:normAutofit/>
          </a:bodyPr>
          <a:lstStyle/>
          <a:p>
            <a:r>
              <a:rPr lang="en-US" sz="3600" i="1" dirty="0">
                <a:solidFill>
                  <a:schemeClr val="accent2">
                    <a:lumMod val="75000"/>
                  </a:schemeClr>
                </a:solidFill>
              </a:rPr>
              <a:t>Why is Data Protection Needed?</a:t>
            </a:r>
          </a:p>
        </p:txBody>
      </p:sp>
      <p:sp>
        <p:nvSpPr>
          <p:cNvPr id="3" name="Content Placeholder 2">
            <a:extLst>
              <a:ext uri="{FF2B5EF4-FFF2-40B4-BE49-F238E27FC236}">
                <a16:creationId xmlns:a16="http://schemas.microsoft.com/office/drawing/2014/main" id="{02863847-E217-485C-8BC5-3F9AA91F173E}"/>
              </a:ext>
            </a:extLst>
          </p:cNvPr>
          <p:cNvSpPr>
            <a:spLocks noGrp="1"/>
          </p:cNvSpPr>
          <p:nvPr>
            <p:ph idx="1"/>
          </p:nvPr>
        </p:nvSpPr>
        <p:spPr/>
        <p:txBody>
          <a:bodyPr>
            <a:normAutofit lnSpcReduction="10000"/>
          </a:bodyPr>
          <a:lstStyle/>
          <a:p>
            <a:r>
              <a:rPr lang="en-US" dirty="0"/>
              <a:t>With the expansion of information technology capabilities, business and government have been storing this personal data in databases. Databases can be searched, edited, cross-referenced, and their data shared with other organizations across the world. </a:t>
            </a:r>
          </a:p>
          <a:p>
            <a:r>
              <a:rPr lang="en-US" dirty="0"/>
              <a:t>Once the collection and processing of data became widespread, people started asking questions about was happening to their data once they provided it. </a:t>
            </a:r>
          </a:p>
          <a:p>
            <a:pPr lvl="1"/>
            <a:r>
              <a:rPr lang="en-US" dirty="0"/>
              <a:t>Who had the right to access the data? </a:t>
            </a:r>
          </a:p>
          <a:p>
            <a:pPr lvl="1"/>
            <a:r>
              <a:rPr lang="en-US" dirty="0"/>
              <a:t>Was it kept accurately? </a:t>
            </a:r>
          </a:p>
          <a:p>
            <a:pPr lvl="1"/>
            <a:r>
              <a:rPr lang="en-US" dirty="0"/>
              <a:t>Was it being collected and disseminated without their knowledge? </a:t>
            </a:r>
          </a:p>
          <a:p>
            <a:pPr lvl="1"/>
            <a:r>
              <a:rPr lang="en-US" dirty="0"/>
              <a:t>Could it be used to discriminate or violate other fundamental rights? </a:t>
            </a:r>
          </a:p>
          <a:p>
            <a:endParaRPr lang="en-US" dirty="0"/>
          </a:p>
        </p:txBody>
      </p:sp>
      <p:sp>
        <p:nvSpPr>
          <p:cNvPr id="4" name="Footer Placeholder 3">
            <a:extLst>
              <a:ext uri="{FF2B5EF4-FFF2-40B4-BE49-F238E27FC236}">
                <a16:creationId xmlns:a16="http://schemas.microsoft.com/office/drawing/2014/main" id="{566C244F-281C-499A-A0C9-356BC09C5845}"/>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776286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E03F-978A-41A2-A6A1-A12E04DEE6AA}"/>
              </a:ext>
            </a:extLst>
          </p:cNvPr>
          <p:cNvSpPr>
            <a:spLocks noGrp="1"/>
          </p:cNvSpPr>
          <p:nvPr>
            <p:ph type="title"/>
          </p:nvPr>
        </p:nvSpPr>
        <p:spPr/>
        <p:txBody>
          <a:bodyPr>
            <a:normAutofit/>
          </a:bodyPr>
          <a:lstStyle/>
          <a:p>
            <a:r>
              <a:rPr lang="en-US" sz="3600" i="1" dirty="0">
                <a:solidFill>
                  <a:schemeClr val="accent2">
                    <a:lumMod val="75000"/>
                  </a:schemeClr>
                </a:solidFill>
              </a:rPr>
              <a:t>How Does Data Protection Work?</a:t>
            </a:r>
          </a:p>
        </p:txBody>
      </p:sp>
      <p:sp>
        <p:nvSpPr>
          <p:cNvPr id="3" name="Content Placeholder 2">
            <a:extLst>
              <a:ext uri="{FF2B5EF4-FFF2-40B4-BE49-F238E27FC236}">
                <a16:creationId xmlns:a16="http://schemas.microsoft.com/office/drawing/2014/main" id="{DAC062FC-5608-45B6-B941-FCB7F8214511}"/>
              </a:ext>
            </a:extLst>
          </p:cNvPr>
          <p:cNvSpPr>
            <a:spLocks noGrp="1"/>
          </p:cNvSpPr>
          <p:nvPr>
            <p:ph idx="1"/>
          </p:nvPr>
        </p:nvSpPr>
        <p:spPr/>
        <p:txBody>
          <a:bodyPr/>
          <a:lstStyle/>
          <a:p>
            <a:r>
              <a:rPr lang="en-US" dirty="0"/>
              <a:t>There are no universally recognized data protection standards, but regional and international bodies have created internationally agreed upon codes, practices, decisions, recommendations, and policy instruments.</a:t>
            </a:r>
          </a:p>
        </p:txBody>
      </p:sp>
      <p:sp>
        <p:nvSpPr>
          <p:cNvPr id="4" name="Footer Placeholder 3">
            <a:extLst>
              <a:ext uri="{FF2B5EF4-FFF2-40B4-BE49-F238E27FC236}">
                <a16:creationId xmlns:a16="http://schemas.microsoft.com/office/drawing/2014/main" id="{46E7599B-2207-47B8-9081-E5C456021777}"/>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216729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E03F-978A-41A2-A6A1-A12E04DEE6AA}"/>
              </a:ext>
            </a:extLst>
          </p:cNvPr>
          <p:cNvSpPr>
            <a:spLocks noGrp="1"/>
          </p:cNvSpPr>
          <p:nvPr>
            <p:ph type="title"/>
          </p:nvPr>
        </p:nvSpPr>
        <p:spPr/>
        <p:txBody>
          <a:bodyPr>
            <a:normAutofit/>
          </a:bodyPr>
          <a:lstStyle/>
          <a:p>
            <a:r>
              <a:rPr lang="en-US" sz="3600" i="1" dirty="0">
                <a:solidFill>
                  <a:schemeClr val="accent2">
                    <a:lumMod val="75000"/>
                  </a:schemeClr>
                </a:solidFill>
              </a:rPr>
              <a:t>How Does Data Protection Work?</a:t>
            </a:r>
          </a:p>
        </p:txBody>
      </p:sp>
      <p:sp>
        <p:nvSpPr>
          <p:cNvPr id="3" name="Content Placeholder 2">
            <a:extLst>
              <a:ext uri="{FF2B5EF4-FFF2-40B4-BE49-F238E27FC236}">
                <a16:creationId xmlns:a16="http://schemas.microsoft.com/office/drawing/2014/main" id="{DAC062FC-5608-45B6-B941-FCB7F8214511}"/>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Data protection should ensure the following:</a:t>
            </a:r>
          </a:p>
          <a:p>
            <a:r>
              <a:rPr lang="en-US" dirty="0"/>
              <a:t>There should be limits on the collection of personal data, and it should be obtained by lawful and fair means, as well as being done in a transparent manner</a:t>
            </a:r>
          </a:p>
          <a:p>
            <a:r>
              <a:rPr lang="en-US" dirty="0"/>
              <a:t>The purposes for which the data and information is to be used should be specified (at the latest) at the time of collection, and should only be used for those agreed purposes. Personal data can only be disclosed, used, or retained for the original purposes (i.e. the purpose at the time of collection), except with the consent of the individual or under law: accordingly, it must be deleted when no longer necessary for that purpose</a:t>
            </a:r>
          </a:p>
          <a:p>
            <a:r>
              <a:rPr lang="en-US" dirty="0"/>
              <a:t>Personal data, as generated and processed, should be adequate, relevant, and limited to necessity of the purposes for which it is to be used</a:t>
            </a:r>
          </a:p>
        </p:txBody>
      </p:sp>
      <p:sp>
        <p:nvSpPr>
          <p:cNvPr id="4" name="Footer Placeholder 3">
            <a:extLst>
              <a:ext uri="{FF2B5EF4-FFF2-40B4-BE49-F238E27FC236}">
                <a16:creationId xmlns:a16="http://schemas.microsoft.com/office/drawing/2014/main" id="{46E7599B-2207-47B8-9081-E5C456021777}"/>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771607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E03F-978A-41A2-A6A1-A12E04DEE6AA}"/>
              </a:ext>
            </a:extLst>
          </p:cNvPr>
          <p:cNvSpPr>
            <a:spLocks noGrp="1"/>
          </p:cNvSpPr>
          <p:nvPr>
            <p:ph type="title"/>
          </p:nvPr>
        </p:nvSpPr>
        <p:spPr/>
        <p:txBody>
          <a:bodyPr/>
          <a:lstStyle/>
          <a:p>
            <a:r>
              <a:rPr lang="en-US" sz="3600" i="1" dirty="0">
                <a:solidFill>
                  <a:schemeClr val="accent2">
                    <a:lumMod val="75000"/>
                  </a:schemeClr>
                </a:solidFill>
              </a:rPr>
              <a:t>How Does Data Protection Work?</a:t>
            </a:r>
          </a:p>
        </p:txBody>
      </p:sp>
      <p:sp>
        <p:nvSpPr>
          <p:cNvPr id="3" name="Content Placeholder 2">
            <a:extLst>
              <a:ext uri="{FF2B5EF4-FFF2-40B4-BE49-F238E27FC236}">
                <a16:creationId xmlns:a16="http://schemas.microsoft.com/office/drawing/2014/main" id="{DAC062FC-5608-45B6-B941-FCB7F8214511}"/>
              </a:ext>
            </a:extLst>
          </p:cNvPr>
          <p:cNvSpPr>
            <a:spLocks noGrp="1"/>
          </p:cNvSpPr>
          <p:nvPr>
            <p:ph idx="1"/>
          </p:nvPr>
        </p:nvSpPr>
        <p:spPr/>
        <p:txBody>
          <a:bodyPr>
            <a:normAutofit fontScale="92500" lnSpcReduction="10000"/>
          </a:bodyPr>
          <a:lstStyle/>
          <a:p>
            <a:pPr marL="0" indent="0">
              <a:buNone/>
            </a:pPr>
            <a:r>
              <a:rPr lang="en-US" dirty="0"/>
              <a:t>Data protection should ensure the following:</a:t>
            </a:r>
          </a:p>
          <a:p>
            <a:r>
              <a:rPr lang="en-US" dirty="0"/>
              <a:t>There should be limits on the collection of personal data, and it should be obtained by lawful and fair means, as well as being done in a transparent manner</a:t>
            </a:r>
          </a:p>
          <a:p>
            <a:r>
              <a:rPr lang="en-US" dirty="0"/>
              <a:t>The purposes for which the data and information is to be used should be specified (at the latest) at the time of collection, and should only be used for those agreed purposes. Personal data can only be disclosed, used, or retained for the original purposes (i.e. the purpose at the time of collection), except with the consent of the individual or under law: accordingly, it must be deleted when no longer necessary for that purpose</a:t>
            </a:r>
          </a:p>
          <a:p>
            <a:r>
              <a:rPr lang="en-US" dirty="0"/>
              <a:t>Personal data, as generated and processed, should be adequate, relevant, and limited to necessity of the purposes for which it is to be used</a:t>
            </a:r>
          </a:p>
        </p:txBody>
      </p:sp>
      <p:sp>
        <p:nvSpPr>
          <p:cNvPr id="4" name="Footer Placeholder 3">
            <a:extLst>
              <a:ext uri="{FF2B5EF4-FFF2-40B4-BE49-F238E27FC236}">
                <a16:creationId xmlns:a16="http://schemas.microsoft.com/office/drawing/2014/main" id="{46E7599B-2207-47B8-9081-E5C456021777}"/>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1221267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E03F-978A-41A2-A6A1-A12E04DEE6AA}"/>
              </a:ext>
            </a:extLst>
          </p:cNvPr>
          <p:cNvSpPr>
            <a:spLocks noGrp="1"/>
          </p:cNvSpPr>
          <p:nvPr>
            <p:ph type="title"/>
          </p:nvPr>
        </p:nvSpPr>
        <p:spPr/>
        <p:txBody>
          <a:bodyPr/>
          <a:lstStyle/>
          <a:p>
            <a:r>
              <a:rPr lang="en-US" sz="3600" i="1" dirty="0">
                <a:solidFill>
                  <a:schemeClr val="accent2">
                    <a:lumMod val="75000"/>
                  </a:schemeClr>
                </a:solidFill>
              </a:rPr>
              <a:t>How Does Data Protection Work?</a:t>
            </a:r>
          </a:p>
        </p:txBody>
      </p:sp>
      <p:sp>
        <p:nvSpPr>
          <p:cNvPr id="3" name="Content Placeholder 2">
            <a:extLst>
              <a:ext uri="{FF2B5EF4-FFF2-40B4-BE49-F238E27FC236}">
                <a16:creationId xmlns:a16="http://schemas.microsoft.com/office/drawing/2014/main" id="{DAC062FC-5608-45B6-B941-FCB7F8214511}"/>
              </a:ext>
            </a:extLst>
          </p:cNvPr>
          <p:cNvSpPr>
            <a:spLocks noGrp="1"/>
          </p:cNvSpPr>
          <p:nvPr>
            <p:ph idx="1"/>
          </p:nvPr>
        </p:nvSpPr>
        <p:spPr/>
        <p:txBody>
          <a:bodyPr>
            <a:normAutofit/>
          </a:bodyPr>
          <a:lstStyle/>
          <a:p>
            <a:pPr marL="0" indent="0">
              <a:buNone/>
            </a:pPr>
            <a:r>
              <a:rPr lang="en-US" sz="2600" dirty="0"/>
              <a:t>Data protection should ensure the following:</a:t>
            </a:r>
          </a:p>
          <a:p>
            <a:r>
              <a:rPr lang="en-US" sz="2600" dirty="0"/>
              <a:t>The data should be accurate and complete, and measures should be taken to ensure it is up to date</a:t>
            </a:r>
          </a:p>
          <a:p>
            <a:r>
              <a:rPr lang="en-US" sz="2600" dirty="0"/>
              <a:t>Reasonable security safeguards should be used to protect personal data from loss, unauthorized access, destruction, use, modification or disclosure</a:t>
            </a:r>
          </a:p>
          <a:p>
            <a:r>
              <a:rPr lang="en-US" sz="2600" dirty="0"/>
              <a:t>There should be no secret processors of data, sources, or processing. Individuals must be made aware of the collection and processing of their data, as well as the purpose of its use, who is controlling it, and who is processing it</a:t>
            </a:r>
          </a:p>
        </p:txBody>
      </p:sp>
      <p:sp>
        <p:nvSpPr>
          <p:cNvPr id="4" name="Footer Placeholder 3">
            <a:extLst>
              <a:ext uri="{FF2B5EF4-FFF2-40B4-BE49-F238E27FC236}">
                <a16:creationId xmlns:a16="http://schemas.microsoft.com/office/drawing/2014/main" id="{46E7599B-2207-47B8-9081-E5C456021777}"/>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2836695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E03F-978A-41A2-A6A1-A12E04DEE6AA}"/>
              </a:ext>
            </a:extLst>
          </p:cNvPr>
          <p:cNvSpPr>
            <a:spLocks noGrp="1"/>
          </p:cNvSpPr>
          <p:nvPr>
            <p:ph type="title"/>
          </p:nvPr>
        </p:nvSpPr>
        <p:spPr/>
        <p:txBody>
          <a:bodyPr/>
          <a:lstStyle/>
          <a:p>
            <a:r>
              <a:rPr lang="en-US" sz="3600" i="1" dirty="0">
                <a:solidFill>
                  <a:schemeClr val="accent2">
                    <a:lumMod val="75000"/>
                  </a:schemeClr>
                </a:solidFill>
              </a:rPr>
              <a:t>How Does Data Protection Work?</a:t>
            </a:r>
          </a:p>
        </p:txBody>
      </p:sp>
      <p:sp>
        <p:nvSpPr>
          <p:cNvPr id="3" name="Content Placeholder 2">
            <a:extLst>
              <a:ext uri="{FF2B5EF4-FFF2-40B4-BE49-F238E27FC236}">
                <a16:creationId xmlns:a16="http://schemas.microsoft.com/office/drawing/2014/main" id="{DAC062FC-5608-45B6-B941-FCB7F8214511}"/>
              </a:ext>
            </a:extLst>
          </p:cNvPr>
          <p:cNvSpPr>
            <a:spLocks noGrp="1"/>
          </p:cNvSpPr>
          <p:nvPr>
            <p:ph idx="1"/>
          </p:nvPr>
        </p:nvSpPr>
        <p:spPr/>
        <p:txBody>
          <a:bodyPr>
            <a:normAutofit/>
          </a:bodyPr>
          <a:lstStyle/>
          <a:p>
            <a:pPr marL="0" indent="0">
              <a:buNone/>
            </a:pPr>
            <a:r>
              <a:rPr lang="en-US" sz="2600" dirty="0"/>
              <a:t>Data protection should ensure the following:</a:t>
            </a:r>
          </a:p>
          <a:p>
            <a:r>
              <a:rPr lang="en-US" sz="2600" dirty="0"/>
              <a:t>Individuals have a range of rights, which enables them to control their personal data and any processing</a:t>
            </a:r>
          </a:p>
          <a:p>
            <a:r>
              <a:rPr lang="en-US" sz="2600" dirty="0"/>
              <a:t>Those that use personal data must be accountable for and demonstrate compliance with the ab</a:t>
            </a:r>
          </a:p>
        </p:txBody>
      </p:sp>
      <p:sp>
        <p:nvSpPr>
          <p:cNvPr id="4" name="Footer Placeholder 3">
            <a:extLst>
              <a:ext uri="{FF2B5EF4-FFF2-40B4-BE49-F238E27FC236}">
                <a16:creationId xmlns:a16="http://schemas.microsoft.com/office/drawing/2014/main" id="{46E7599B-2207-47B8-9081-E5C456021777}"/>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3841421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A33957-C81B-4C17-8F23-7E6C95917D3E}"/>
              </a:ext>
            </a:extLst>
          </p:cNvPr>
          <p:cNvSpPr>
            <a:spLocks noGrp="1"/>
          </p:cNvSpPr>
          <p:nvPr>
            <p:ph type="ftr" sz="quarter" idx="11"/>
          </p:nvPr>
        </p:nvSpPr>
        <p:spPr>
          <a:xfrm>
            <a:off x="838199" y="6522610"/>
            <a:ext cx="10515599" cy="365125"/>
          </a:xfrm>
        </p:spPr>
        <p:txBody>
          <a:bodyPr/>
          <a:lstStyle/>
          <a:p>
            <a:r>
              <a:rPr lang="en-US"/>
              <a:t>Association of Accounting Technicians of Sri Lanka, 2020 </a:t>
            </a:r>
            <a:endParaRPr lang="en-US" dirty="0"/>
          </a:p>
        </p:txBody>
      </p:sp>
      <p:pic>
        <p:nvPicPr>
          <p:cNvPr id="5" name="Picture 4">
            <a:extLst>
              <a:ext uri="{FF2B5EF4-FFF2-40B4-BE49-F238E27FC236}">
                <a16:creationId xmlns:a16="http://schemas.microsoft.com/office/drawing/2014/main" id="{706A7C21-BAA5-4C3B-88C9-63664453AAE3}"/>
              </a:ext>
            </a:extLst>
          </p:cNvPr>
          <p:cNvPicPr>
            <a:picLocks noChangeAspect="1"/>
          </p:cNvPicPr>
          <p:nvPr/>
        </p:nvPicPr>
        <p:blipFill>
          <a:blip r:embed="rId2"/>
          <a:stretch>
            <a:fillRect/>
          </a:stretch>
        </p:blipFill>
        <p:spPr>
          <a:xfrm>
            <a:off x="2190750" y="1433512"/>
            <a:ext cx="7810500" cy="3990975"/>
          </a:xfrm>
          <a:prstGeom prst="rect">
            <a:avLst/>
          </a:prstGeom>
        </p:spPr>
      </p:pic>
    </p:spTree>
    <p:extLst>
      <p:ext uri="{BB962C8B-B14F-4D97-AF65-F5344CB8AC3E}">
        <p14:creationId xmlns:p14="http://schemas.microsoft.com/office/powerpoint/2010/main" val="321343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7481-D4EA-4239-866D-CF9D7603A863}"/>
              </a:ext>
            </a:extLst>
          </p:cNvPr>
          <p:cNvSpPr>
            <a:spLocks noGrp="1"/>
          </p:cNvSpPr>
          <p:nvPr>
            <p:ph type="title"/>
          </p:nvPr>
        </p:nvSpPr>
        <p:spPr/>
        <p:txBody>
          <a:bodyPr/>
          <a:lstStyle/>
          <a:p>
            <a:r>
              <a:rPr lang="en-US" i="1" dirty="0">
                <a:solidFill>
                  <a:schemeClr val="accent2">
                    <a:lumMod val="75000"/>
                  </a:schemeClr>
                </a:solidFill>
              </a:rPr>
              <a:t>Social Media vs. Social Networking</a:t>
            </a:r>
          </a:p>
        </p:txBody>
      </p:sp>
      <p:sp>
        <p:nvSpPr>
          <p:cNvPr id="5" name="Text Placeholder 4">
            <a:extLst>
              <a:ext uri="{FF2B5EF4-FFF2-40B4-BE49-F238E27FC236}">
                <a16:creationId xmlns:a16="http://schemas.microsoft.com/office/drawing/2014/main" id="{65528A00-4496-48B1-AAAB-81DEAFF576F7}"/>
              </a:ext>
            </a:extLst>
          </p:cNvPr>
          <p:cNvSpPr>
            <a:spLocks noGrp="1"/>
          </p:cNvSpPr>
          <p:nvPr>
            <p:ph type="body" idx="1"/>
          </p:nvPr>
        </p:nvSpPr>
        <p:spPr/>
        <p:txBody>
          <a:bodyPr/>
          <a:lstStyle/>
          <a:p>
            <a:r>
              <a:rPr lang="en-US" dirty="0"/>
              <a:t>Social Media </a:t>
            </a:r>
          </a:p>
        </p:txBody>
      </p:sp>
      <p:sp>
        <p:nvSpPr>
          <p:cNvPr id="6" name="Content Placeholder 5">
            <a:extLst>
              <a:ext uri="{FF2B5EF4-FFF2-40B4-BE49-F238E27FC236}">
                <a16:creationId xmlns:a16="http://schemas.microsoft.com/office/drawing/2014/main" id="{B381C32F-4C30-47C4-903E-A2A53AEA5D2E}"/>
              </a:ext>
            </a:extLst>
          </p:cNvPr>
          <p:cNvSpPr>
            <a:spLocks noGrp="1"/>
          </p:cNvSpPr>
          <p:nvPr>
            <p:ph sz="half" idx="2"/>
          </p:nvPr>
        </p:nvSpPr>
        <p:spPr/>
        <p:txBody>
          <a:bodyPr>
            <a:normAutofit fontScale="92500"/>
          </a:bodyPr>
          <a:lstStyle/>
          <a:p>
            <a:r>
              <a:rPr lang="en-US" dirty="0"/>
              <a:t>Social media is the media (content) that people upload, whether that’s a blog, video, slideshow, podcast, newsletter or an eBook. </a:t>
            </a:r>
          </a:p>
          <a:p>
            <a:r>
              <a:rPr lang="en-US" dirty="0"/>
              <a:t>Consider social media as a one-to-many communication method. Although people can respond and comment, the ownership remains with the publisher of the content.</a:t>
            </a:r>
          </a:p>
        </p:txBody>
      </p:sp>
      <p:sp>
        <p:nvSpPr>
          <p:cNvPr id="7" name="Text Placeholder 6">
            <a:extLst>
              <a:ext uri="{FF2B5EF4-FFF2-40B4-BE49-F238E27FC236}">
                <a16:creationId xmlns:a16="http://schemas.microsoft.com/office/drawing/2014/main" id="{AAE88B06-EC7D-467B-877D-9B0294C86640}"/>
              </a:ext>
            </a:extLst>
          </p:cNvPr>
          <p:cNvSpPr>
            <a:spLocks noGrp="1"/>
          </p:cNvSpPr>
          <p:nvPr>
            <p:ph type="body" sz="quarter" idx="3"/>
          </p:nvPr>
        </p:nvSpPr>
        <p:spPr/>
        <p:txBody>
          <a:bodyPr/>
          <a:lstStyle/>
          <a:p>
            <a:r>
              <a:rPr lang="en-US" dirty="0"/>
              <a:t>Social Networking</a:t>
            </a:r>
          </a:p>
        </p:txBody>
      </p:sp>
      <p:sp>
        <p:nvSpPr>
          <p:cNvPr id="8" name="Content Placeholder 7">
            <a:extLst>
              <a:ext uri="{FF2B5EF4-FFF2-40B4-BE49-F238E27FC236}">
                <a16:creationId xmlns:a16="http://schemas.microsoft.com/office/drawing/2014/main" id="{FC113BFD-99B3-4358-B453-6C306CAFF56E}"/>
              </a:ext>
            </a:extLst>
          </p:cNvPr>
          <p:cNvSpPr>
            <a:spLocks noGrp="1"/>
          </p:cNvSpPr>
          <p:nvPr>
            <p:ph sz="quarter" idx="4"/>
          </p:nvPr>
        </p:nvSpPr>
        <p:spPr/>
        <p:txBody>
          <a:bodyPr>
            <a:normAutofit fontScale="92500"/>
          </a:bodyPr>
          <a:lstStyle/>
          <a:p>
            <a:r>
              <a:rPr lang="en-US" dirty="0"/>
              <a:t>Once decided what media that the publisher is going to use, begin with social networking sites like Facebook and Twitter to engage with audience. (Social media platforms)</a:t>
            </a:r>
          </a:p>
        </p:txBody>
      </p:sp>
      <p:sp>
        <p:nvSpPr>
          <p:cNvPr id="4" name="Footer Placeholder 3">
            <a:extLst>
              <a:ext uri="{FF2B5EF4-FFF2-40B4-BE49-F238E27FC236}">
                <a16:creationId xmlns:a16="http://schemas.microsoft.com/office/drawing/2014/main" id="{AEA292AB-0EC6-4575-AA02-E70F50278C2C}"/>
              </a:ext>
            </a:extLst>
          </p:cNvPr>
          <p:cNvSpPr>
            <a:spLocks noGrp="1"/>
          </p:cNvSpPr>
          <p:nvPr>
            <p:ph type="ftr" sz="quarter" idx="11"/>
          </p:nvPr>
        </p:nvSpPr>
        <p:spPr/>
        <p:txBody>
          <a:bodyPr/>
          <a:lstStyle/>
          <a:p>
            <a:r>
              <a:rPr lang="en-US"/>
              <a:t>Association of Accounting Technicians of Sri Lanka, 2020 </a:t>
            </a:r>
            <a:endParaRPr lang="en-US" dirty="0"/>
          </a:p>
        </p:txBody>
      </p:sp>
    </p:spTree>
    <p:extLst>
      <p:ext uri="{BB962C8B-B14F-4D97-AF65-F5344CB8AC3E}">
        <p14:creationId xmlns:p14="http://schemas.microsoft.com/office/powerpoint/2010/main" val="39903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39ECDA-3A70-4F2F-9B78-79CAA2CC25C9}"/>
              </a:ext>
            </a:extLst>
          </p:cNvPr>
          <p:cNvSpPr>
            <a:spLocks noGrp="1"/>
          </p:cNvSpPr>
          <p:nvPr>
            <p:ph type="title"/>
          </p:nvPr>
        </p:nvSpPr>
        <p:spPr>
          <a:xfrm>
            <a:off x="838200" y="365125"/>
            <a:ext cx="10515600" cy="1325563"/>
          </a:xfrm>
          <a:prstGeom prst="ellipse">
            <a:avLst/>
          </a:prstGeom>
        </p:spPr>
        <p:txBody>
          <a:bodyPr>
            <a:normAutofit fontScale="90000"/>
          </a:bodyPr>
          <a:lstStyle/>
          <a:p>
            <a:r>
              <a:rPr lang="en-US" sz="3200" i="1" dirty="0">
                <a:solidFill>
                  <a:schemeClr val="accent2">
                    <a:lumMod val="75000"/>
                  </a:schemeClr>
                </a:solidFill>
              </a:rPr>
              <a:t>Social Networks -  Opportunities to Connect with Prospective Audience</a:t>
            </a:r>
          </a:p>
        </p:txBody>
      </p:sp>
      <p:sp>
        <p:nvSpPr>
          <p:cNvPr id="7" name="Footer Placeholder 6">
            <a:extLst>
              <a:ext uri="{FF2B5EF4-FFF2-40B4-BE49-F238E27FC236}">
                <a16:creationId xmlns:a16="http://schemas.microsoft.com/office/drawing/2014/main" id="{099D54AC-C28E-4836-AC96-D6BD17A2FB8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Association of Accounting Technicians of Sri Lanka, 2020 </a:t>
            </a:r>
          </a:p>
        </p:txBody>
      </p:sp>
      <p:graphicFrame>
        <p:nvGraphicFramePr>
          <p:cNvPr id="11" name="Content Placeholder 8">
            <a:extLst>
              <a:ext uri="{FF2B5EF4-FFF2-40B4-BE49-F238E27FC236}">
                <a16:creationId xmlns:a16="http://schemas.microsoft.com/office/drawing/2014/main" id="{4AEDF386-960E-4D5A-99B0-1E8FD1E3A146}"/>
              </a:ext>
            </a:extLst>
          </p:cNvPr>
          <p:cNvGraphicFramePr>
            <a:graphicFrameLocks noGrp="1"/>
          </p:cNvGraphicFramePr>
          <p:nvPr>
            <p:ph idx="1"/>
            <p:extLst>
              <p:ext uri="{D42A27DB-BD31-4B8C-83A1-F6EECF244321}">
                <p14:modId xmlns:p14="http://schemas.microsoft.com/office/powerpoint/2010/main" val="30634600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70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4751</Words>
  <Application>Microsoft Office PowerPoint</Application>
  <PresentationFormat>Widescreen</PresentationFormat>
  <Paragraphs>411</Paragraphs>
  <Slides>76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Calibri Light</vt:lpstr>
      <vt:lpstr>Office Theme</vt:lpstr>
      <vt:lpstr>202 - INFORMATION SYSTEMS IN DIGITAL ENVIRONMENT (ISD) ඩිජිටල් පරිසරයේ තොරතුරු පද්ධති</vt:lpstr>
      <vt:lpstr>Ethical, Social and Legal Environment for Information Systems තොරතුරු පද්ධති සඳහා සදාචාරාත්මක, සමාජීය සහ නෛතික පරිසරය</vt:lpstr>
      <vt:lpstr>PowerPoint Presentation</vt:lpstr>
      <vt:lpstr>Ethical, Social and Legal Environment for Information Systems තොරතුරු පද්ධති සඳහා සදාචාරාත්මක, සමාජීය සහ නෛතික පරිසරය</vt:lpstr>
      <vt:lpstr>1. Social Networks and Social Media</vt:lpstr>
      <vt:lpstr>1. Social Networks and Social Media</vt:lpstr>
      <vt:lpstr>Social Media vs. Social Networking</vt:lpstr>
      <vt:lpstr>Social Media vs. Social Networking</vt:lpstr>
      <vt:lpstr>Social Networks -  Opportunities to Connect with Prospective Audience</vt:lpstr>
      <vt:lpstr>Social Networking Goal and Strategy </vt:lpstr>
      <vt:lpstr>2. Services Available for Personal Use and Their Features</vt:lpstr>
      <vt:lpstr>2. Services Available for Personal Use and Their Features</vt:lpstr>
      <vt:lpstr>3. Services Available for Professional Use and Their Features</vt:lpstr>
      <vt:lpstr>3. Services Available for Professional Use and Their Features</vt:lpstr>
      <vt:lpstr>4. Positive Impacts of Social Media and Networks on Individuals, Society and Business</vt:lpstr>
      <vt:lpstr>4. Positive Impacts of Social Media and Networks on Individuals, Society and Business</vt:lpstr>
      <vt:lpstr>4. Positive Impacts of Social Media and Networks on Individuals, Society and Business</vt:lpstr>
      <vt:lpstr>4. Positive Impacts of Social Media and Networks on Individuals, Society and Business</vt:lpstr>
      <vt:lpstr>4. Positive Impacts of Social Media and Networks on Individuals, Society and Business</vt:lpstr>
      <vt:lpstr>5. Negative Impacts of Social Media and Networks on Individual and Society</vt:lpstr>
      <vt:lpstr>5. Negative Impacts of Social Media and Networks on Individual and Society</vt:lpstr>
      <vt:lpstr>6. Green Computing</vt:lpstr>
      <vt:lpstr>6. Green Computing</vt:lpstr>
      <vt:lpstr>6. Green Computing</vt:lpstr>
      <vt:lpstr>Green Computing Work Habits</vt:lpstr>
      <vt:lpstr>An on-site solar energy array at the Google data center campus in Belgium</vt:lpstr>
      <vt:lpstr>Advantages of Green IT</vt:lpstr>
      <vt:lpstr>Adoption of Green Computing</vt:lpstr>
      <vt:lpstr>7. e-Waste and Its Impact on the Environment</vt:lpstr>
      <vt:lpstr>7. e-Waste and Its Impact on the Environment</vt:lpstr>
      <vt:lpstr>National Laws, Regulations and Standards on e-waste Management in Sri Lanka</vt:lpstr>
      <vt:lpstr>Policies and Regulations</vt:lpstr>
      <vt:lpstr>8. Best Practices to Reduce Impact on Environment</vt:lpstr>
      <vt:lpstr>8. Best Practices to Reduce Impact on Environment</vt:lpstr>
      <vt:lpstr>8. Best Practices to Reduce Impact on Environment</vt:lpstr>
      <vt:lpstr>Reduction of PC Energy Consumption</vt:lpstr>
      <vt:lpstr>Reduction of PC Energy Consumption</vt:lpstr>
      <vt:lpstr>Reduction of PC Energy Consumption</vt:lpstr>
      <vt:lpstr>8.2 Reuse of Computers</vt:lpstr>
      <vt:lpstr>8.3 Data Centers</vt:lpstr>
      <vt:lpstr>8.3 Data Centers</vt:lpstr>
      <vt:lpstr>8.3 Data Centers</vt:lpstr>
      <vt:lpstr>PowerPoint Presentation</vt:lpstr>
      <vt:lpstr>Energy Conservation</vt:lpstr>
      <vt:lpstr>Eco-friendly Design</vt:lpstr>
      <vt:lpstr>Virtualization</vt:lpstr>
      <vt:lpstr>Green Computer Design</vt:lpstr>
      <vt:lpstr>9. Information Security and Privacy</vt:lpstr>
      <vt:lpstr>What Is Information Security?</vt:lpstr>
      <vt:lpstr>PowerPoint Presentation</vt:lpstr>
      <vt:lpstr>Information Security Concepts</vt:lpstr>
      <vt:lpstr>Common Intentional and Malicious Information Security Threats</vt:lpstr>
      <vt:lpstr>What is Privacy?</vt:lpstr>
      <vt:lpstr>10. Legal Regulations in Sri Lanka Related to IT and IS</vt:lpstr>
      <vt:lpstr>Legal Regulations in Sri Lanka Related to IT and IS</vt:lpstr>
      <vt:lpstr>Intellectual Property Act No 36 of 2003 (2003 අංක 36 දරන බුද්ධිමය දේපළ පනත)</vt:lpstr>
      <vt:lpstr>Information and Communication Technology Act No 27 of 2003 (2003 අංක 27 දරන තොරතුරු හා සන්නිවේදන තාක්ෂණ පනත)</vt:lpstr>
      <vt:lpstr>Payment and Settlement Systems Act No 28 of 2005 (2005 අංක 28 දරන ගෙවීම් හා බේරුම් කිරීමේ පද්ධති පනත)</vt:lpstr>
      <vt:lpstr>Electronic Transactions Act No 19 of 2006 (2006 අංක 19 දරන ඉ‍ලෙක්ට්‍රොනික ගනුදෙනු පනත)</vt:lpstr>
      <vt:lpstr>Payment Devices Fraud Act No 30 of 2006 (2006 අංක 30 දරණ ගෙවීම් උපක්‍රම වංචා පනත)</vt:lpstr>
      <vt:lpstr>Computer Crimes Act No 24 of 2007 (2007 අංක 24 දරන පරිගණක අපරාධ පනත)</vt:lpstr>
      <vt:lpstr>Right to Information Act No 12 of 2016 (2016 අංක 12 දරන තොරතුරු දැන ගැනීමේ අයිතිවාසිකම පිළිබද පනත)</vt:lpstr>
      <vt:lpstr>Electronic Transactions (Amendment) Act No 25 of 2017 (2017 අංක 25 දරන ඉලෙක්ට්‍රොනික ගනුදෙනු  (සංශෝධන) පනත)</vt:lpstr>
      <vt:lpstr>11. Cyber Security</vt:lpstr>
      <vt:lpstr>Cyber Security</vt:lpstr>
      <vt:lpstr>Improving Cyber Security</vt:lpstr>
      <vt:lpstr>12. Data protection</vt:lpstr>
      <vt:lpstr>What is Data Protection?</vt:lpstr>
      <vt:lpstr>Why is Data Protection Needed?</vt:lpstr>
      <vt:lpstr>Why is Data Protection Needed?</vt:lpstr>
      <vt:lpstr>How Does Data Protection Work?</vt:lpstr>
      <vt:lpstr>How Does Data Protection Work?</vt:lpstr>
      <vt:lpstr>How Does Data Protection Work?</vt:lpstr>
      <vt:lpstr>How Does Data Protection Work?</vt:lpstr>
      <vt:lpstr>How Does Data Protection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202 - INFORMATION SYSTEMS IN DIGITAL ENVIRONMENT (ISD) ඩිජිටල් පරිසරයේ තොරතුරු පද්ධති</dc:title>
  <dc:creator>P H A B Shantha</dc:creator>
  <cp:lastModifiedBy>P H A B Shantha</cp:lastModifiedBy>
  <cp:revision>32</cp:revision>
  <dcterms:created xsi:type="dcterms:W3CDTF">2020-05-13T14:44:11Z</dcterms:created>
  <dcterms:modified xsi:type="dcterms:W3CDTF">2020-05-23T01:15:48Z</dcterms:modified>
</cp:coreProperties>
</file>